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6" r:id="rId2"/>
    <p:sldId id="257" r:id="rId3"/>
    <p:sldId id="264" r:id="rId4"/>
  </p:sldIdLst>
  <p:sldSz cx="12192000" cy="4319588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3FA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6" autoAdjust="0"/>
    <p:restoredTop sz="55579" autoAdjust="0"/>
  </p:normalViewPr>
  <p:slideViewPr>
    <p:cSldViewPr snapToGrid="0">
      <p:cViewPr>
        <p:scale>
          <a:sx n="73" d="100"/>
          <a:sy n="73" d="100"/>
        </p:scale>
        <p:origin x="-636" y="-72"/>
      </p:cViewPr>
      <p:guideLst>
        <p:guide orient="horz" pos="13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B1994-7D10-425E-A94F-4576650DA47B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925513" y="1143000"/>
            <a:ext cx="87090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31BA1-F4BF-480E-8D30-0518DDC2BE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004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925513" y="1143000"/>
            <a:ext cx="8709026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i="0" u="none" strike="noStrike" dirty="0">
                <a:solidFill>
                  <a:srgbClr val="FF0000"/>
                </a:solidFill>
                <a:effectLst/>
              </a:rPr>
              <a:t>IMPORTANTE</a:t>
            </a:r>
            <a:r>
              <a:rPr lang="es-CO" b="0" i="0" u="none" strike="noStrike" dirty="0">
                <a:solidFill>
                  <a:srgbClr val="FF0000"/>
                </a:solidFill>
                <a:effectLst/>
              </a:rPr>
              <a:t>: </a:t>
            </a:r>
            <a:r>
              <a:rPr lang="es-CO" b="0" i="0" u="sng" dirty="0" smtClean="0">
                <a:solidFill>
                  <a:srgbClr val="FF0000"/>
                </a:solidFill>
                <a:effectLst/>
              </a:rPr>
              <a:t>al </a:t>
            </a:r>
            <a:r>
              <a:rPr lang="es-CO" b="0" i="0" u="sng" dirty="0">
                <a:solidFill>
                  <a:srgbClr val="FF0000"/>
                </a:solidFill>
                <a:effectLst/>
              </a:rPr>
              <a:t>insertar la imagen en el Aula</a:t>
            </a:r>
            <a:r>
              <a:rPr lang="es-CO" b="0" i="0" u="sng" baseline="0" dirty="0">
                <a:solidFill>
                  <a:srgbClr val="FF0000"/>
                </a:solidFill>
                <a:effectLst/>
              </a:rPr>
              <a:t> Virtual, especifique en el tamaño 1000px de ancho y alto automático; alineación </a:t>
            </a:r>
            <a:r>
              <a:rPr lang="es-CO" b="0" i="0" u="sng" baseline="0" dirty="0" smtClean="0">
                <a:solidFill>
                  <a:srgbClr val="FF0000"/>
                </a:solidFill>
                <a:effectLst/>
              </a:rPr>
              <a:t>centrado.</a:t>
            </a:r>
            <a:endParaRPr lang="es-CO" b="0" dirty="0"/>
          </a:p>
          <a:p>
            <a:endParaRPr lang="es-CO" b="1" dirty="0"/>
          </a:p>
          <a:p>
            <a:r>
              <a:rPr lang="es-CO" b="1" dirty="0"/>
              <a:t>PARA CAMBIAR EL NOMBRE DEL CURSO</a:t>
            </a:r>
          </a:p>
          <a:p>
            <a:endParaRPr lang="es-CO" dirty="0"/>
          </a:p>
          <a:p>
            <a:pPr marL="228600" indent="-228600">
              <a:buAutoNum type="arabicPeriod"/>
            </a:pPr>
            <a:r>
              <a:rPr lang="es-CO" baseline="0" dirty="0"/>
              <a:t>Haga clic sobre NOMBRE DEL </a:t>
            </a:r>
            <a:r>
              <a:rPr lang="es-CO" baseline="0" dirty="0" smtClean="0"/>
              <a:t>CURSO.</a:t>
            </a:r>
            <a:endParaRPr lang="es-CO" baseline="0" dirty="0"/>
          </a:p>
          <a:p>
            <a:pPr marL="228600" indent="-228600">
              <a:buAutoNum type="arabicPeriod"/>
            </a:pPr>
            <a:r>
              <a:rPr lang="es-CO" baseline="0" dirty="0"/>
              <a:t>Seleccione el </a:t>
            </a:r>
            <a:r>
              <a:rPr lang="es-CO" baseline="0" dirty="0" smtClean="0"/>
              <a:t>texto.</a:t>
            </a:r>
            <a:endParaRPr lang="es-CO" baseline="0" dirty="0"/>
          </a:p>
          <a:p>
            <a:pPr marL="228600" indent="-228600">
              <a:buAutoNum type="arabicPeriod"/>
            </a:pPr>
            <a:r>
              <a:rPr lang="es-CO" baseline="0" dirty="0"/>
              <a:t>Ingrese el Nombre del Curso </a:t>
            </a:r>
            <a:r>
              <a:rPr lang="es-CO" b="1" baseline="0" dirty="0"/>
              <a:t>(NO mayor a las dos líneas de texto preestablecidas</a:t>
            </a:r>
            <a:r>
              <a:rPr lang="es-CO" b="1" baseline="0" dirty="0" smtClean="0"/>
              <a:t>).</a:t>
            </a:r>
            <a:endParaRPr lang="es-CO" b="1" baseline="0" dirty="0"/>
          </a:p>
          <a:p>
            <a:pPr marL="228600" indent="-228600">
              <a:buAutoNum type="arabicPeriod"/>
            </a:pPr>
            <a:r>
              <a:rPr lang="es-CO" baseline="0" dirty="0"/>
              <a:t>Haga clic en un espacio en blanco (no de ENTER</a:t>
            </a:r>
            <a:r>
              <a:rPr lang="es-CO" baseline="0" dirty="0" smtClean="0"/>
              <a:t>).</a:t>
            </a:r>
            <a:endParaRPr lang="es-CO" baseline="0" dirty="0"/>
          </a:p>
          <a:p>
            <a:pPr marL="228600" indent="-228600">
              <a:buAutoNum type="arabicPeriod"/>
            </a:pPr>
            <a:endParaRPr lang="es-CO" baseline="0" dirty="0"/>
          </a:p>
          <a:p>
            <a:pPr marL="0" indent="0">
              <a:buNone/>
            </a:pPr>
            <a:r>
              <a:rPr lang="es-CO" b="1" baseline="0" dirty="0"/>
              <a:t>NOTA</a:t>
            </a:r>
            <a:r>
              <a:rPr lang="es-CO" b="0" baseline="0" dirty="0"/>
              <a:t>: </a:t>
            </a:r>
            <a:r>
              <a:rPr lang="es-CO" b="0" baseline="0" dirty="0" smtClean="0"/>
              <a:t>si </a:t>
            </a:r>
            <a:r>
              <a:rPr lang="es-CO" b="0" baseline="0" dirty="0"/>
              <a:t>copia y pega el texto (Nombre del Curso) asegúrese de utilizar la opción de pegado especial </a:t>
            </a:r>
            <a:r>
              <a:rPr lang="es-CO" b="1" baseline="0" dirty="0"/>
              <a:t>Mantener sólo texto.</a:t>
            </a:r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r>
              <a:rPr lang="es-CO" b="1" baseline="0" dirty="0"/>
              <a:t>PARA EXPORTAR LA IMAGEN</a:t>
            </a:r>
          </a:p>
          <a:p>
            <a:pPr marL="0" indent="0">
              <a:buNone/>
            </a:pPr>
            <a:endParaRPr lang="es-CO" b="1" baseline="0" dirty="0"/>
          </a:p>
          <a:p>
            <a:pPr marL="0" indent="0">
              <a:buNone/>
            </a:pPr>
            <a:r>
              <a:rPr lang="es-CO" b="0" baseline="0" dirty="0"/>
              <a:t>Una vez modificado el Nombre del Curso:</a:t>
            </a:r>
          </a:p>
          <a:p>
            <a:pPr marL="0" indent="0">
              <a:buNone/>
            </a:pP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Con clic sostenido seleccione todo el contenido de la plantilla (imagen y texto</a:t>
            </a:r>
            <a:r>
              <a:rPr lang="es-CO" b="0" baseline="0" dirty="0" smtClean="0"/>
              <a:t>).</a:t>
            </a: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Haga clic derecho sobre la </a:t>
            </a:r>
            <a:r>
              <a:rPr lang="es-CO" b="0" baseline="0" dirty="0" smtClean="0"/>
              <a:t>imagen.</a:t>
            </a: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Seleccione la opción </a:t>
            </a:r>
            <a:r>
              <a:rPr lang="es-CO" b="1" baseline="0" dirty="0"/>
              <a:t>Guardar como </a:t>
            </a:r>
            <a:r>
              <a:rPr lang="es-CO" b="1" baseline="0" dirty="0" smtClean="0"/>
              <a:t>imagen</a:t>
            </a:r>
            <a:r>
              <a:rPr lang="es-CO" b="0" baseline="0" dirty="0" smtClean="0"/>
              <a:t>.</a:t>
            </a: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Asigne un nombre al archivo y en </a:t>
            </a:r>
            <a:r>
              <a:rPr lang="es-CO" b="1" baseline="0" dirty="0"/>
              <a:t>Tipo</a:t>
            </a:r>
            <a:r>
              <a:rPr lang="es-CO" b="0" baseline="0" dirty="0"/>
              <a:t> seleccione </a:t>
            </a:r>
            <a:r>
              <a:rPr lang="es-CO" b="1" baseline="0" dirty="0" smtClean="0"/>
              <a:t>PNG</a:t>
            </a:r>
            <a:r>
              <a:rPr lang="es-CO" b="0" baseline="0" dirty="0" smtClean="0"/>
              <a:t>.</a:t>
            </a: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Confirme con la opción </a:t>
            </a:r>
            <a:r>
              <a:rPr lang="es-CO" b="0" baseline="0" dirty="0" smtClean="0"/>
              <a:t>GUARDAR.</a:t>
            </a:r>
            <a:endParaRPr lang="es-CO" b="0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31BA1-F4BF-480E-8D30-0518DDC2BE78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096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i="0" u="none" strike="noStrike" dirty="0">
                <a:solidFill>
                  <a:srgbClr val="FF0000"/>
                </a:solidFill>
                <a:effectLst/>
              </a:rPr>
              <a:t>IMPORTANTE: </a:t>
            </a:r>
            <a:r>
              <a:rPr lang="es-CO" i="0" u="sng" dirty="0">
                <a:solidFill>
                  <a:srgbClr val="FF0000"/>
                </a:solidFill>
                <a:effectLst/>
              </a:rPr>
              <a:t>Al insertar la imagen en el Aula</a:t>
            </a:r>
            <a:r>
              <a:rPr lang="es-CO" i="0" u="sng" baseline="0" dirty="0">
                <a:solidFill>
                  <a:srgbClr val="FF0000"/>
                </a:solidFill>
                <a:effectLst/>
              </a:rPr>
              <a:t> Virtual, especifique en el tamaño 1000px de ancho y alto automático; alineación izquierda</a:t>
            </a:r>
          </a:p>
          <a:p>
            <a:endParaRPr lang="es-CO" b="1" i="0" u="sng" baseline="0" dirty="0">
              <a:solidFill>
                <a:srgbClr val="FF0000"/>
              </a:solidFill>
              <a:effectLst/>
            </a:endParaRPr>
          </a:p>
          <a:p>
            <a:r>
              <a:rPr lang="es-CO" b="1" dirty="0"/>
              <a:t>PARA CAMBIAR EL NOMBRE DE LA UNIDAD</a:t>
            </a:r>
          </a:p>
          <a:p>
            <a:endParaRPr lang="es-CO" dirty="0"/>
          </a:p>
          <a:p>
            <a:pPr marL="228600" indent="-228600">
              <a:buAutoNum type="arabicPeriod"/>
            </a:pPr>
            <a:r>
              <a:rPr lang="es-CO" baseline="0" dirty="0"/>
              <a:t>Haga clic sobre NOMBRE DE LA UNIDAD</a:t>
            </a:r>
          </a:p>
          <a:p>
            <a:pPr marL="228600" indent="-228600">
              <a:buAutoNum type="arabicPeriod"/>
            </a:pPr>
            <a:r>
              <a:rPr lang="es-CO" baseline="0" dirty="0"/>
              <a:t>Seleccione el texto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O" baseline="0" dirty="0"/>
              <a:t>Ingrese el Nombre de la Unidad </a:t>
            </a:r>
            <a:r>
              <a:rPr lang="es-CO" b="1" baseline="0" dirty="0"/>
              <a:t>(NO mayor a las dos líneas de texto preestablecidas)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O" baseline="0" dirty="0"/>
              <a:t>Haga clic en un espacio en blanco (no de ENTER)</a:t>
            </a:r>
          </a:p>
          <a:p>
            <a:pPr marL="228600" indent="-228600">
              <a:buAutoNum type="arabicPeriod"/>
            </a:pPr>
            <a:endParaRPr lang="es-CO" baseline="0" dirty="0"/>
          </a:p>
          <a:p>
            <a:pPr marL="0" indent="0">
              <a:buNone/>
            </a:pPr>
            <a:r>
              <a:rPr lang="es-CO" b="1" baseline="0" dirty="0"/>
              <a:t>NOTA: </a:t>
            </a:r>
            <a:r>
              <a:rPr lang="es-CO" b="0" baseline="0" dirty="0"/>
              <a:t>Si copia y pega el texto (Nombre del Curso) asegúrese de utilizar la opción de pegado especial </a:t>
            </a:r>
            <a:r>
              <a:rPr lang="es-CO" b="1" baseline="0" dirty="0"/>
              <a:t>Mantener sólo texto</a:t>
            </a:r>
            <a:r>
              <a:rPr lang="es-CO" b="0" baseline="0" dirty="0"/>
              <a:t>.</a:t>
            </a:r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r>
              <a:rPr lang="es-CO" b="1" baseline="0" dirty="0"/>
              <a:t>PARA EXPORTAR LA IMAGEN</a:t>
            </a:r>
          </a:p>
          <a:p>
            <a:pPr marL="0" indent="0">
              <a:buNone/>
            </a:pPr>
            <a:endParaRPr lang="es-CO" b="1" baseline="0" dirty="0"/>
          </a:p>
          <a:p>
            <a:pPr marL="0" indent="0">
              <a:buNone/>
            </a:pPr>
            <a:r>
              <a:rPr lang="es-CO" b="0" baseline="0" dirty="0"/>
              <a:t>Una vez modificado el Número y Nombre de la Unidad:</a:t>
            </a:r>
          </a:p>
          <a:p>
            <a:pPr marL="0" indent="0">
              <a:buNone/>
            </a:pP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Con clic sostenido seleccione todo el contenido de la plantilla (imagen y texto)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Haga clic derecho sobre la imagen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Seleccione la opción </a:t>
            </a:r>
            <a:r>
              <a:rPr lang="es-CO" b="1" baseline="0" dirty="0"/>
              <a:t>Guardar como imagen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Asigne un nombre al archivo y en </a:t>
            </a:r>
            <a:r>
              <a:rPr lang="es-CO" b="1" baseline="0" dirty="0"/>
              <a:t>Tipo</a:t>
            </a:r>
            <a:r>
              <a:rPr lang="es-CO" b="0" baseline="0" dirty="0"/>
              <a:t> seleccione </a:t>
            </a:r>
            <a:r>
              <a:rPr lang="es-CO" b="1" baseline="0" dirty="0"/>
              <a:t>PNG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Confirme con la opción GUARDAR</a:t>
            </a:r>
            <a:endParaRPr lang="es-CO" i="0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31BA1-F4BF-480E-8D30-0518DDC2BE78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1742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i="0" u="none" strike="noStrike" dirty="0">
                <a:solidFill>
                  <a:srgbClr val="FF0000"/>
                </a:solidFill>
                <a:effectLst/>
              </a:rPr>
              <a:t>IMPORTANTE: </a:t>
            </a:r>
            <a:r>
              <a:rPr lang="es-CO" i="0" u="sng" dirty="0">
                <a:solidFill>
                  <a:srgbClr val="FF0000"/>
                </a:solidFill>
                <a:effectLst/>
              </a:rPr>
              <a:t>Al insertar la imagen en el Aula</a:t>
            </a:r>
            <a:r>
              <a:rPr lang="es-CO" i="0" u="sng" baseline="0" dirty="0">
                <a:solidFill>
                  <a:srgbClr val="FF0000"/>
                </a:solidFill>
                <a:effectLst/>
              </a:rPr>
              <a:t> Virtual, especifique en el </a:t>
            </a:r>
            <a:r>
              <a:rPr lang="es-CO" i="0" u="sng" baseline="0">
                <a:solidFill>
                  <a:srgbClr val="FF0000"/>
                </a:solidFill>
                <a:effectLst/>
              </a:rPr>
              <a:t>tamaño 1000px </a:t>
            </a:r>
            <a:r>
              <a:rPr lang="es-CO" i="0" u="sng" baseline="0" dirty="0">
                <a:solidFill>
                  <a:srgbClr val="FF0000"/>
                </a:solidFill>
                <a:effectLst/>
              </a:rPr>
              <a:t>de ancho y alto automático; alineación izquierda</a:t>
            </a:r>
          </a:p>
          <a:p>
            <a:endParaRPr lang="es-CO" b="1" i="0" u="sng" baseline="0" dirty="0">
              <a:solidFill>
                <a:srgbClr val="FF0000"/>
              </a:solidFill>
              <a:effectLst/>
            </a:endParaRPr>
          </a:p>
          <a:p>
            <a:r>
              <a:rPr lang="es-CO" b="1" dirty="0"/>
              <a:t>PARA CAMBIAR EL TEXTO</a:t>
            </a:r>
            <a:r>
              <a:rPr lang="es-CO" b="1" baseline="0" dirty="0"/>
              <a:t> DEL BANNER INFORMATIVO</a:t>
            </a:r>
            <a:endParaRPr lang="es-CO" b="1" dirty="0"/>
          </a:p>
          <a:p>
            <a:endParaRPr lang="es-CO" dirty="0"/>
          </a:p>
          <a:p>
            <a:pPr marL="228600" indent="-228600">
              <a:buAutoNum type="arabicPeriod"/>
            </a:pPr>
            <a:r>
              <a:rPr lang="es-CO" baseline="0" dirty="0"/>
              <a:t>Haga clic sobre el texto de muestra</a:t>
            </a:r>
          </a:p>
          <a:p>
            <a:pPr marL="228600" indent="-228600">
              <a:buAutoNum type="arabicPeriod"/>
            </a:pPr>
            <a:r>
              <a:rPr lang="es-CO" baseline="0" dirty="0"/>
              <a:t>Seleccione el texto</a:t>
            </a:r>
          </a:p>
          <a:p>
            <a:pPr marL="228600" indent="-228600">
              <a:buAutoNum type="arabicPeriod"/>
            </a:pPr>
            <a:r>
              <a:rPr lang="es-CO" baseline="0" dirty="0"/>
              <a:t>Ingrese la leyenda respectiva (Material de Estudio, Actividades, Evaluación, Recursos…)</a:t>
            </a:r>
          </a:p>
          <a:p>
            <a:pPr marL="228600" indent="-228600">
              <a:buAutoNum type="arabicPeriod"/>
            </a:pPr>
            <a:r>
              <a:rPr lang="es-CO" baseline="0" dirty="0"/>
              <a:t>Haga clic en un espacio en blanco (no de ENTER)</a:t>
            </a:r>
          </a:p>
          <a:p>
            <a:pPr marL="228600" indent="-228600">
              <a:buAutoNum type="arabicPeriod"/>
            </a:pPr>
            <a:endParaRPr lang="es-CO" baseline="0" dirty="0"/>
          </a:p>
          <a:p>
            <a:pPr marL="0" indent="0">
              <a:buNone/>
            </a:pPr>
            <a:r>
              <a:rPr lang="es-CO" b="1" baseline="0" dirty="0"/>
              <a:t>NOTA: </a:t>
            </a:r>
            <a:r>
              <a:rPr lang="es-CO" b="0" baseline="0" dirty="0"/>
              <a:t>Si copia y pega el texto asegúrese de utilizar la opción de pegado especial </a:t>
            </a:r>
            <a:r>
              <a:rPr lang="es-CO" b="1" baseline="0" dirty="0"/>
              <a:t>Mantener sólo texto</a:t>
            </a:r>
            <a:r>
              <a:rPr lang="es-CO" b="0" baseline="0" dirty="0"/>
              <a:t>.</a:t>
            </a:r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endParaRPr lang="es-CO" b="0" baseline="0" dirty="0"/>
          </a:p>
          <a:p>
            <a:pPr marL="0" indent="0">
              <a:buNone/>
            </a:pPr>
            <a:r>
              <a:rPr lang="es-CO" b="1" baseline="0" dirty="0"/>
              <a:t>PARA EXPORTAR LA IMAGEN</a:t>
            </a:r>
          </a:p>
          <a:p>
            <a:pPr marL="0" indent="0">
              <a:buNone/>
            </a:pPr>
            <a:endParaRPr lang="es-CO" b="1" baseline="0" dirty="0"/>
          </a:p>
          <a:p>
            <a:pPr marL="0" indent="0">
              <a:buNone/>
            </a:pPr>
            <a:r>
              <a:rPr lang="es-CO" b="0" baseline="0" dirty="0"/>
              <a:t>Una vez modificado el texto del banner informativo:</a:t>
            </a:r>
          </a:p>
          <a:p>
            <a:pPr marL="0" indent="0">
              <a:buNone/>
            </a:pPr>
            <a:endParaRPr lang="es-CO" b="0" baseline="0" dirty="0"/>
          </a:p>
          <a:p>
            <a:pPr marL="228600" indent="-228600">
              <a:buAutoNum type="arabicPeriod"/>
            </a:pPr>
            <a:r>
              <a:rPr lang="es-CO" b="0" baseline="0" dirty="0"/>
              <a:t>Con clic sostenido seleccione todo el contenido de la plantilla (imagen y texto)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Haga clic derecho sobre la imagen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Seleccione la opción </a:t>
            </a:r>
            <a:r>
              <a:rPr lang="es-CO" b="1" baseline="0" dirty="0"/>
              <a:t>Guardar como imagen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Asigne un nombre al archivo y en </a:t>
            </a:r>
            <a:r>
              <a:rPr lang="es-CO" b="1" baseline="0" dirty="0"/>
              <a:t>Tipo</a:t>
            </a:r>
            <a:r>
              <a:rPr lang="es-CO" b="0" baseline="0" dirty="0"/>
              <a:t> seleccione </a:t>
            </a:r>
            <a:r>
              <a:rPr lang="es-CO" b="1" baseline="0" dirty="0"/>
              <a:t>PNG</a:t>
            </a:r>
          </a:p>
          <a:p>
            <a:pPr marL="228600" indent="-228600">
              <a:buAutoNum type="arabicPeriod"/>
            </a:pPr>
            <a:r>
              <a:rPr lang="es-CO" b="0" baseline="0" dirty="0"/>
              <a:t>Confirme con la opción GUARDAR</a:t>
            </a:r>
            <a:endParaRPr lang="es-CO" i="0" u="sng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31BA1-F4BF-480E-8D30-0518DDC2BE78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89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06933"/>
            <a:ext cx="9144000" cy="1503857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68784"/>
            <a:ext cx="9144000" cy="1042900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02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80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229978"/>
            <a:ext cx="2628900" cy="36606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229978"/>
            <a:ext cx="7734300" cy="366065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322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80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076898"/>
            <a:ext cx="10515600" cy="1796828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2890725"/>
            <a:ext cx="10515600" cy="944910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414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149890"/>
            <a:ext cx="5181600" cy="274073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149890"/>
            <a:ext cx="5181600" cy="274073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517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229978"/>
            <a:ext cx="10515600" cy="834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058899"/>
            <a:ext cx="5157787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1577849"/>
            <a:ext cx="5157787" cy="23207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058899"/>
            <a:ext cx="5183188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1577849"/>
            <a:ext cx="5183188" cy="23207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54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812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309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287972"/>
            <a:ext cx="3932237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621941"/>
            <a:ext cx="6172200" cy="3069707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9" y="1295877"/>
            <a:ext cx="3932237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585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287972"/>
            <a:ext cx="3932237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621941"/>
            <a:ext cx="6172200" cy="3069707"/>
          </a:xfrm>
        </p:spPr>
        <p:txBody>
          <a:bodyPr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9" y="1295877"/>
            <a:ext cx="3932237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96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229978"/>
            <a:ext cx="10515600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149890"/>
            <a:ext cx="10515600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4003618"/>
            <a:ext cx="27432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8CD9-6EB9-4FB1-A641-39F0D25C814F}" type="datetimeFigureOut">
              <a:rPr lang="es-CO" smtClean="0"/>
              <a:t>17/07/2020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4003618"/>
            <a:ext cx="41148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4003618"/>
            <a:ext cx="2743200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7B33-7CA9-4060-9872-CFA4DA4E00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600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10000" y="1382722"/>
            <a:ext cx="6372000" cy="1554143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3538128" y="1906134"/>
            <a:ext cx="5115744" cy="724425"/>
          </a:xfrm>
          <a:prstGeom prst="rect">
            <a:avLst/>
          </a:prstGeom>
        </p:spPr>
        <p:txBody>
          <a:bodyPr vert="horz" lIns="91441" tIns="45720" rIns="91441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Curso – Texto de ejemplo </a:t>
            </a:r>
            <a:r>
              <a:rPr lang="es-CO" sz="2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multilínea</a:t>
            </a:r>
            <a:endParaRPr lang="es-CO" sz="2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7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185A7FB-8F52-9F41-B53A-4EB93D2EC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8000" y="1491775"/>
            <a:ext cx="6336000" cy="11847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663771" y="1764366"/>
            <a:ext cx="435911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Nombre de la Unidad - Texto de ejemplo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multilínea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CD32B45C-FDF5-EB4B-98FF-AA12D070E52E}"/>
              </a:ext>
            </a:extLst>
          </p:cNvPr>
          <p:cNvSpPr txBox="1"/>
          <p:nvPr/>
        </p:nvSpPr>
        <p:spPr>
          <a:xfrm>
            <a:off x="3161372" y="1601736"/>
            <a:ext cx="73317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Unidad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0105C655-7328-A445-B0D5-115B2D0DEB10}"/>
              </a:ext>
            </a:extLst>
          </p:cNvPr>
          <p:cNvSpPr txBox="1"/>
          <p:nvPr/>
        </p:nvSpPr>
        <p:spPr>
          <a:xfrm>
            <a:off x="3161372" y="1626333"/>
            <a:ext cx="67887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CO" sz="6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76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8ECA8C21-86BB-CE4A-A6DE-8B422045A8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4205" y="1763586"/>
            <a:ext cx="6372000" cy="49214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73930" y="1852017"/>
            <a:ext cx="4486275" cy="3077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</a:p>
        </p:txBody>
      </p:sp>
    </p:spTree>
    <p:extLst>
      <p:ext uri="{BB962C8B-B14F-4D97-AF65-F5344CB8AC3E}">
        <p14:creationId xmlns:p14="http://schemas.microsoft.com/office/powerpoint/2010/main" val="3099076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471</Words>
  <Application>Microsoft Office PowerPoint</Application>
  <PresentationFormat>Personalizado</PresentationFormat>
  <Paragraphs>71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DM-EDUVIRTUAL</dc:creator>
  <cp:lastModifiedBy>Maria Lucia</cp:lastModifiedBy>
  <cp:revision>47</cp:revision>
  <dcterms:created xsi:type="dcterms:W3CDTF">2016-07-05T14:59:44Z</dcterms:created>
  <dcterms:modified xsi:type="dcterms:W3CDTF">2020-07-17T12:59:51Z</dcterms:modified>
</cp:coreProperties>
</file>