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81" r:id="rId4"/>
    <p:sldId id="282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314" r:id="rId16"/>
    <p:sldId id="315" r:id="rId17"/>
    <p:sldId id="316" r:id="rId18"/>
    <p:sldId id="317" r:id="rId19"/>
    <p:sldId id="318" r:id="rId20"/>
    <p:sldId id="319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13" r:id="rId30"/>
    <p:sldId id="304" r:id="rId31"/>
    <p:sldId id="320" r:id="rId32"/>
    <p:sldId id="321" r:id="rId33"/>
    <p:sldId id="322" r:id="rId34"/>
    <p:sldId id="323" r:id="rId35"/>
    <p:sldId id="324" r:id="rId36"/>
    <p:sldId id="325" r:id="rId37"/>
  </p:sldIdLst>
  <p:sldSz cx="12801600" cy="7772400"/>
  <p:notesSz cx="6858000" cy="9144000"/>
  <p:embeddedFontLs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Palanquin Dark SemiBold" panose="020B060402020202020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RLpPn5cueSRDp484OYQEiFk+Q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1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d17b9694e4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g1d17b9694e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6425" y="685800"/>
            <a:ext cx="5645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e000c1fb16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6425" y="685800"/>
            <a:ext cx="5645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1e000c1fb16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1de21d876e4_3_6"/>
          <p:cNvSpPr txBox="1">
            <a:spLocks noGrp="1"/>
          </p:cNvSpPr>
          <p:nvPr>
            <p:ph type="ctrTitle"/>
          </p:nvPr>
        </p:nvSpPr>
        <p:spPr>
          <a:xfrm>
            <a:off x="1600200" y="1272011"/>
            <a:ext cx="9601200" cy="2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Calibri"/>
              <a:buNone/>
              <a:defRPr sz="6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g1de21d876e4_3_6"/>
          <p:cNvSpPr txBox="1"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1pPr>
            <a:lvl2pPr lvl="1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3pPr>
            <a:lvl4pPr lvl="3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4pPr>
            <a:lvl5pPr lvl="4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5pPr>
            <a:lvl6pPr lvl="5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6pPr>
            <a:lvl7pPr lvl="6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7pPr>
            <a:lvl8pPr lvl="7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8pPr>
            <a:lvl9pPr lvl="8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9pPr>
          </a:lstStyle>
          <a:p>
            <a:endParaRPr/>
          </a:p>
        </p:txBody>
      </p:sp>
      <p:sp>
        <p:nvSpPr>
          <p:cNvPr id="14" name="Google Shape;14;g1de21d876e4_3_6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1de21d876e4_3_6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g1de21d876e4_3_6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de21d876e4_3_63"/>
          <p:cNvSpPr txBox="1">
            <a:spLocks noGrp="1"/>
          </p:cNvSpPr>
          <p:nvPr>
            <p:ph type="title"/>
          </p:nvPr>
        </p:nvSpPr>
        <p:spPr>
          <a:xfrm>
            <a:off x="880110" y="413809"/>
            <a:ext cx="110415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1de21d876e4_3_63"/>
          <p:cNvSpPr txBox="1">
            <a:spLocks noGrp="1"/>
          </p:cNvSpPr>
          <p:nvPr>
            <p:ph type="body" idx="1"/>
          </p:nvPr>
        </p:nvSpPr>
        <p:spPr>
          <a:xfrm rot="5400000">
            <a:off x="3935040" y="-986008"/>
            <a:ext cx="4931400" cy="110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g1de21d876e4_3_63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de21d876e4_3_63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de21d876e4_3_63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de21d876e4_3_69"/>
          <p:cNvSpPr txBox="1">
            <a:spLocks noGrp="1"/>
          </p:cNvSpPr>
          <p:nvPr>
            <p:ph type="title"/>
          </p:nvPr>
        </p:nvSpPr>
        <p:spPr>
          <a:xfrm rot="5400000">
            <a:off x="7247940" y="2327058"/>
            <a:ext cx="65868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de21d876e4_3_69"/>
          <p:cNvSpPr txBox="1">
            <a:spLocks noGrp="1"/>
          </p:cNvSpPr>
          <p:nvPr>
            <p:ph type="body" idx="1"/>
          </p:nvPr>
        </p:nvSpPr>
        <p:spPr>
          <a:xfrm rot="5400000">
            <a:off x="1647225" y="-353292"/>
            <a:ext cx="6586800" cy="81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g1de21d876e4_3_69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1de21d876e4_3_69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de21d876e4_3_69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de21d876e4_3_75"/>
          <p:cNvSpPr txBox="1">
            <a:spLocks noGrp="1"/>
          </p:cNvSpPr>
          <p:nvPr>
            <p:ph type="title"/>
          </p:nvPr>
        </p:nvSpPr>
        <p:spPr>
          <a:xfrm>
            <a:off x="856107" y="3329717"/>
            <a:ext cx="11041500" cy="12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275" tIns="24625" rIns="49275" bIns="246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de21d876e4_3_77"/>
          <p:cNvSpPr/>
          <p:nvPr/>
        </p:nvSpPr>
        <p:spPr>
          <a:xfrm>
            <a:off x="-93345" y="7228967"/>
            <a:ext cx="12975600" cy="54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1375" tIns="131375" rIns="131375" bIns="131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" name="Google Shape;84;g1de21d876e4_3_77"/>
          <p:cNvGrpSpPr/>
          <p:nvPr/>
        </p:nvGrpSpPr>
        <p:grpSpPr>
          <a:xfrm>
            <a:off x="10273880" y="220051"/>
            <a:ext cx="3192475" cy="1629295"/>
            <a:chOff x="9073850" y="2449938"/>
            <a:chExt cx="858815" cy="406075"/>
          </a:xfrm>
        </p:grpSpPr>
        <p:sp>
          <p:nvSpPr>
            <p:cNvPr id="85" name="Google Shape;85;g1de21d876e4_3_77"/>
            <p:cNvSpPr/>
            <p:nvPr/>
          </p:nvSpPr>
          <p:spPr>
            <a:xfrm>
              <a:off x="9229750" y="2557863"/>
              <a:ext cx="530050" cy="3900"/>
            </a:xfrm>
            <a:custGeom>
              <a:avLst/>
              <a:gdLst/>
              <a:ahLst/>
              <a:cxnLst/>
              <a:rect l="l" t="t" r="r" b="b"/>
              <a:pathLst>
                <a:path w="21202" h="156" extrusionOk="0">
                  <a:moveTo>
                    <a:pt x="81" y="0"/>
                  </a:moveTo>
                  <a:cubicBezTo>
                    <a:pt x="38" y="0"/>
                    <a:pt x="0" y="32"/>
                    <a:pt x="0" y="81"/>
                  </a:cubicBezTo>
                  <a:cubicBezTo>
                    <a:pt x="0" y="124"/>
                    <a:pt x="38" y="156"/>
                    <a:pt x="81" y="156"/>
                  </a:cubicBezTo>
                  <a:lnTo>
                    <a:pt x="21121" y="156"/>
                  </a:lnTo>
                  <a:cubicBezTo>
                    <a:pt x="21164" y="156"/>
                    <a:pt x="21201" y="124"/>
                    <a:pt x="21201" y="81"/>
                  </a:cubicBezTo>
                  <a:cubicBezTo>
                    <a:pt x="21201" y="32"/>
                    <a:pt x="21164" y="0"/>
                    <a:pt x="21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g1de21d876e4_3_77"/>
            <p:cNvSpPr/>
            <p:nvPr/>
          </p:nvSpPr>
          <p:spPr>
            <a:xfrm>
              <a:off x="9229750" y="2449938"/>
              <a:ext cx="530050" cy="3925"/>
            </a:xfrm>
            <a:custGeom>
              <a:avLst/>
              <a:gdLst/>
              <a:ahLst/>
              <a:cxnLst/>
              <a:rect l="l" t="t" r="r" b="b"/>
              <a:pathLst>
                <a:path w="21202" h="157" extrusionOk="0">
                  <a:moveTo>
                    <a:pt x="81" y="1"/>
                  </a:moveTo>
                  <a:cubicBezTo>
                    <a:pt x="38" y="1"/>
                    <a:pt x="0" y="33"/>
                    <a:pt x="0" y="76"/>
                  </a:cubicBezTo>
                  <a:cubicBezTo>
                    <a:pt x="0" y="124"/>
                    <a:pt x="38" y="156"/>
                    <a:pt x="81" y="156"/>
                  </a:cubicBezTo>
                  <a:lnTo>
                    <a:pt x="21121" y="156"/>
                  </a:lnTo>
                  <a:cubicBezTo>
                    <a:pt x="21164" y="156"/>
                    <a:pt x="21201" y="124"/>
                    <a:pt x="21201" y="76"/>
                  </a:cubicBezTo>
                  <a:cubicBezTo>
                    <a:pt x="21201" y="33"/>
                    <a:pt x="21164" y="1"/>
                    <a:pt x="21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g1de21d876e4_3_77"/>
            <p:cNvSpPr/>
            <p:nvPr/>
          </p:nvSpPr>
          <p:spPr>
            <a:xfrm>
              <a:off x="9156365" y="2655988"/>
              <a:ext cx="776300" cy="4050"/>
            </a:xfrm>
            <a:custGeom>
              <a:avLst/>
              <a:gdLst/>
              <a:ahLst/>
              <a:cxnLst/>
              <a:rect l="l" t="t" r="r" b="b"/>
              <a:pathLst>
                <a:path w="31052" h="162" extrusionOk="0">
                  <a:moveTo>
                    <a:pt x="81" y="0"/>
                  </a:moveTo>
                  <a:cubicBezTo>
                    <a:pt x="38" y="0"/>
                    <a:pt x="0" y="38"/>
                    <a:pt x="0" y="81"/>
                  </a:cubicBezTo>
                  <a:cubicBezTo>
                    <a:pt x="0" y="124"/>
                    <a:pt x="38" y="161"/>
                    <a:pt x="81" y="161"/>
                  </a:cubicBezTo>
                  <a:lnTo>
                    <a:pt x="30971" y="161"/>
                  </a:lnTo>
                  <a:cubicBezTo>
                    <a:pt x="31014" y="161"/>
                    <a:pt x="31051" y="124"/>
                    <a:pt x="31051" y="81"/>
                  </a:cubicBezTo>
                  <a:cubicBezTo>
                    <a:pt x="31051" y="38"/>
                    <a:pt x="31014" y="0"/>
                    <a:pt x="30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g1de21d876e4_3_77"/>
            <p:cNvSpPr/>
            <p:nvPr/>
          </p:nvSpPr>
          <p:spPr>
            <a:xfrm>
              <a:off x="9073850" y="2755838"/>
              <a:ext cx="687300" cy="4050"/>
            </a:xfrm>
            <a:custGeom>
              <a:avLst/>
              <a:gdLst/>
              <a:ahLst/>
              <a:cxnLst/>
              <a:rect l="l" t="t" r="r" b="b"/>
              <a:pathLst>
                <a:path w="27492" h="162" extrusionOk="0">
                  <a:moveTo>
                    <a:pt x="107" y="1"/>
                  </a:moveTo>
                  <a:cubicBezTo>
                    <a:pt x="0" y="1"/>
                    <a:pt x="0" y="162"/>
                    <a:pt x="107" y="162"/>
                  </a:cubicBezTo>
                  <a:lnTo>
                    <a:pt x="27384" y="162"/>
                  </a:lnTo>
                  <a:cubicBezTo>
                    <a:pt x="27491" y="162"/>
                    <a:pt x="27491" y="1"/>
                    <a:pt x="27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g1de21d876e4_3_77"/>
            <p:cNvSpPr/>
            <p:nvPr/>
          </p:nvSpPr>
          <p:spPr>
            <a:xfrm>
              <a:off x="9472775" y="2557838"/>
              <a:ext cx="4050" cy="101125"/>
            </a:xfrm>
            <a:custGeom>
              <a:avLst/>
              <a:gdLst/>
              <a:ahLst/>
              <a:cxnLst/>
              <a:rect l="l" t="t" r="r" b="b"/>
              <a:pathLst>
                <a:path w="162" h="4045" extrusionOk="0">
                  <a:moveTo>
                    <a:pt x="89" y="1"/>
                  </a:moveTo>
                  <a:cubicBezTo>
                    <a:pt x="86" y="1"/>
                    <a:pt x="84" y="1"/>
                    <a:pt x="81" y="1"/>
                  </a:cubicBezTo>
                  <a:cubicBezTo>
                    <a:pt x="38" y="1"/>
                    <a:pt x="0" y="33"/>
                    <a:pt x="0" y="76"/>
                  </a:cubicBezTo>
                  <a:lnTo>
                    <a:pt x="0" y="3964"/>
                  </a:lnTo>
                  <a:cubicBezTo>
                    <a:pt x="0" y="4007"/>
                    <a:pt x="38" y="4044"/>
                    <a:pt x="81" y="4044"/>
                  </a:cubicBezTo>
                  <a:cubicBezTo>
                    <a:pt x="124" y="4044"/>
                    <a:pt x="161" y="4007"/>
                    <a:pt x="161" y="3964"/>
                  </a:cubicBezTo>
                  <a:lnTo>
                    <a:pt x="161" y="76"/>
                  </a:lnTo>
                  <a:cubicBezTo>
                    <a:pt x="161" y="36"/>
                    <a:pt x="128" y="1"/>
                    <a:pt x="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g1de21d876e4_3_77"/>
            <p:cNvSpPr/>
            <p:nvPr/>
          </p:nvSpPr>
          <p:spPr>
            <a:xfrm>
              <a:off x="9614475" y="2451963"/>
              <a:ext cx="3900" cy="109800"/>
            </a:xfrm>
            <a:custGeom>
              <a:avLst/>
              <a:gdLst/>
              <a:ahLst/>
              <a:cxnLst/>
              <a:rect l="l" t="t" r="r" b="b"/>
              <a:pathLst>
                <a:path w="156" h="4392" extrusionOk="0">
                  <a:moveTo>
                    <a:pt x="80" y="0"/>
                  </a:moveTo>
                  <a:cubicBezTo>
                    <a:pt x="32" y="0"/>
                    <a:pt x="0" y="33"/>
                    <a:pt x="0" y="75"/>
                  </a:cubicBezTo>
                  <a:lnTo>
                    <a:pt x="0" y="4317"/>
                  </a:lnTo>
                  <a:cubicBezTo>
                    <a:pt x="0" y="4360"/>
                    <a:pt x="32" y="4392"/>
                    <a:pt x="80" y="4392"/>
                  </a:cubicBezTo>
                  <a:cubicBezTo>
                    <a:pt x="123" y="4392"/>
                    <a:pt x="156" y="4360"/>
                    <a:pt x="156" y="4317"/>
                  </a:cubicBezTo>
                  <a:lnTo>
                    <a:pt x="156" y="75"/>
                  </a:lnTo>
                  <a:cubicBezTo>
                    <a:pt x="156" y="33"/>
                    <a:pt x="123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g1de21d876e4_3_77"/>
            <p:cNvSpPr/>
            <p:nvPr/>
          </p:nvSpPr>
          <p:spPr>
            <a:xfrm>
              <a:off x="9656275" y="2656363"/>
              <a:ext cx="4050" cy="101125"/>
            </a:xfrm>
            <a:custGeom>
              <a:avLst/>
              <a:gdLst/>
              <a:ahLst/>
              <a:cxnLst/>
              <a:rect l="l" t="t" r="r" b="b"/>
              <a:pathLst>
                <a:path w="162" h="4045" extrusionOk="0">
                  <a:moveTo>
                    <a:pt x="73" y="1"/>
                  </a:moveTo>
                  <a:cubicBezTo>
                    <a:pt x="34" y="1"/>
                    <a:pt x="1" y="36"/>
                    <a:pt x="1" y="76"/>
                  </a:cubicBezTo>
                  <a:lnTo>
                    <a:pt x="1" y="3964"/>
                  </a:lnTo>
                  <a:cubicBezTo>
                    <a:pt x="1" y="4007"/>
                    <a:pt x="39" y="4044"/>
                    <a:pt x="81" y="4044"/>
                  </a:cubicBezTo>
                  <a:cubicBezTo>
                    <a:pt x="124" y="4044"/>
                    <a:pt x="162" y="4007"/>
                    <a:pt x="162" y="3964"/>
                  </a:cubicBezTo>
                  <a:lnTo>
                    <a:pt x="162" y="76"/>
                  </a:lnTo>
                  <a:cubicBezTo>
                    <a:pt x="162" y="36"/>
                    <a:pt x="129" y="1"/>
                    <a:pt x="90" y="1"/>
                  </a:cubicBezTo>
                  <a:cubicBezTo>
                    <a:pt x="87" y="1"/>
                    <a:pt x="84" y="1"/>
                    <a:pt x="81" y="1"/>
                  </a:cubicBezTo>
                  <a:cubicBezTo>
                    <a:pt x="79" y="1"/>
                    <a:pt x="76" y="1"/>
                    <a:pt x="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g1de21d876e4_3_77"/>
            <p:cNvSpPr/>
            <p:nvPr/>
          </p:nvSpPr>
          <p:spPr>
            <a:xfrm>
              <a:off x="9472775" y="2754763"/>
              <a:ext cx="4050" cy="101250"/>
            </a:xfrm>
            <a:custGeom>
              <a:avLst/>
              <a:gdLst/>
              <a:ahLst/>
              <a:cxnLst/>
              <a:rect l="l" t="t" r="r" b="b"/>
              <a:pathLst>
                <a:path w="162" h="4050" extrusionOk="0">
                  <a:moveTo>
                    <a:pt x="81" y="1"/>
                  </a:moveTo>
                  <a:cubicBezTo>
                    <a:pt x="41" y="1"/>
                    <a:pt x="0" y="28"/>
                    <a:pt x="0" y="81"/>
                  </a:cubicBezTo>
                  <a:lnTo>
                    <a:pt x="0" y="3969"/>
                  </a:lnTo>
                  <a:cubicBezTo>
                    <a:pt x="0" y="4012"/>
                    <a:pt x="38" y="4049"/>
                    <a:pt x="81" y="4049"/>
                  </a:cubicBezTo>
                  <a:cubicBezTo>
                    <a:pt x="124" y="4049"/>
                    <a:pt x="161" y="4012"/>
                    <a:pt x="161" y="3969"/>
                  </a:cubicBezTo>
                  <a:lnTo>
                    <a:pt x="161" y="81"/>
                  </a:lnTo>
                  <a:cubicBezTo>
                    <a:pt x="161" y="28"/>
                    <a:pt x="121" y="1"/>
                    <a:pt x="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g1de21d876e4_3_77"/>
          <p:cNvGrpSpPr/>
          <p:nvPr/>
        </p:nvGrpSpPr>
        <p:grpSpPr>
          <a:xfrm>
            <a:off x="22042" y="5091768"/>
            <a:ext cx="1820153" cy="2529595"/>
            <a:chOff x="6740300" y="5214225"/>
            <a:chExt cx="584075" cy="752050"/>
          </a:xfrm>
        </p:grpSpPr>
        <p:sp>
          <p:nvSpPr>
            <p:cNvPr id="94" name="Google Shape;94;g1de21d876e4_3_77"/>
            <p:cNvSpPr/>
            <p:nvPr/>
          </p:nvSpPr>
          <p:spPr>
            <a:xfrm>
              <a:off x="7029850" y="5402425"/>
              <a:ext cx="294525" cy="151500"/>
            </a:xfrm>
            <a:custGeom>
              <a:avLst/>
              <a:gdLst/>
              <a:ahLst/>
              <a:cxnLst/>
              <a:rect l="l" t="t" r="r" b="b"/>
              <a:pathLst>
                <a:path w="11781" h="6060" extrusionOk="0">
                  <a:moveTo>
                    <a:pt x="11781" y="1"/>
                  </a:moveTo>
                  <a:cubicBezTo>
                    <a:pt x="10231" y="457"/>
                    <a:pt x="8601" y="521"/>
                    <a:pt x="6998" y="698"/>
                  </a:cubicBezTo>
                  <a:cubicBezTo>
                    <a:pt x="5395" y="880"/>
                    <a:pt x="3759" y="1186"/>
                    <a:pt x="2397" y="2055"/>
                  </a:cubicBezTo>
                  <a:cubicBezTo>
                    <a:pt x="1035" y="2918"/>
                    <a:pt x="1" y="4451"/>
                    <a:pt x="135" y="6060"/>
                  </a:cubicBezTo>
                  <a:cubicBezTo>
                    <a:pt x="1293" y="5020"/>
                    <a:pt x="2612" y="4564"/>
                    <a:pt x="4124" y="4189"/>
                  </a:cubicBezTo>
                  <a:cubicBezTo>
                    <a:pt x="5631" y="3808"/>
                    <a:pt x="7180" y="3556"/>
                    <a:pt x="8617" y="2966"/>
                  </a:cubicBezTo>
                  <a:cubicBezTo>
                    <a:pt x="10054" y="2376"/>
                    <a:pt x="11164" y="1433"/>
                    <a:pt x="1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g1de21d876e4_3_77"/>
            <p:cNvSpPr/>
            <p:nvPr/>
          </p:nvSpPr>
          <p:spPr>
            <a:xfrm>
              <a:off x="6939625" y="5214225"/>
              <a:ext cx="113050" cy="328450"/>
            </a:xfrm>
            <a:custGeom>
              <a:avLst/>
              <a:gdLst/>
              <a:ahLst/>
              <a:cxnLst/>
              <a:rect l="l" t="t" r="r" b="b"/>
              <a:pathLst>
                <a:path w="4522" h="13138" extrusionOk="0">
                  <a:moveTo>
                    <a:pt x="3132" y="1"/>
                  </a:moveTo>
                  <a:lnTo>
                    <a:pt x="3132" y="1"/>
                  </a:lnTo>
                  <a:cubicBezTo>
                    <a:pt x="585" y="3808"/>
                    <a:pt x="1" y="8853"/>
                    <a:pt x="1615" y="13138"/>
                  </a:cubicBezTo>
                  <a:cubicBezTo>
                    <a:pt x="3915" y="9148"/>
                    <a:pt x="4521" y="4398"/>
                    <a:pt x="3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g1de21d876e4_3_77"/>
            <p:cNvSpPr/>
            <p:nvPr/>
          </p:nvSpPr>
          <p:spPr>
            <a:xfrm>
              <a:off x="6976775" y="5234200"/>
              <a:ext cx="313700" cy="525225"/>
            </a:xfrm>
            <a:custGeom>
              <a:avLst/>
              <a:gdLst/>
              <a:ahLst/>
              <a:cxnLst/>
              <a:rect l="l" t="t" r="r" b="b"/>
              <a:pathLst>
                <a:path w="12548" h="21009" fill="none" extrusionOk="0">
                  <a:moveTo>
                    <a:pt x="1507" y="1"/>
                  </a:moveTo>
                  <a:cubicBezTo>
                    <a:pt x="1507" y="1"/>
                    <a:pt x="215" y="6816"/>
                    <a:pt x="107" y="12478"/>
                  </a:cubicBezTo>
                  <a:cubicBezTo>
                    <a:pt x="0" y="18145"/>
                    <a:pt x="788" y="21009"/>
                    <a:pt x="788" y="21009"/>
                  </a:cubicBezTo>
                  <a:cubicBezTo>
                    <a:pt x="788" y="18070"/>
                    <a:pt x="2258" y="12789"/>
                    <a:pt x="2258" y="12789"/>
                  </a:cubicBezTo>
                  <a:cubicBezTo>
                    <a:pt x="2869" y="11132"/>
                    <a:pt x="3957" y="9679"/>
                    <a:pt x="5582" y="8928"/>
                  </a:cubicBezTo>
                  <a:cubicBezTo>
                    <a:pt x="6681" y="8424"/>
                    <a:pt x="7872" y="8167"/>
                    <a:pt x="9062" y="7985"/>
                  </a:cubicBezTo>
                  <a:cubicBezTo>
                    <a:pt x="10209" y="7808"/>
                    <a:pt x="11469" y="7808"/>
                    <a:pt x="12547" y="735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g1de21d876e4_3_77"/>
            <p:cNvSpPr/>
            <p:nvPr/>
          </p:nvSpPr>
          <p:spPr>
            <a:xfrm>
              <a:off x="6740300" y="5340875"/>
              <a:ext cx="195350" cy="212650"/>
            </a:xfrm>
            <a:custGeom>
              <a:avLst/>
              <a:gdLst/>
              <a:ahLst/>
              <a:cxnLst/>
              <a:rect l="l" t="t" r="r" b="b"/>
              <a:pathLst>
                <a:path w="7814" h="8506" extrusionOk="0">
                  <a:moveTo>
                    <a:pt x="1451" y="0"/>
                  </a:moveTo>
                  <a:cubicBezTo>
                    <a:pt x="936" y="0"/>
                    <a:pt x="424" y="125"/>
                    <a:pt x="1" y="377"/>
                  </a:cubicBezTo>
                  <a:cubicBezTo>
                    <a:pt x="548" y="522"/>
                    <a:pt x="1003" y="817"/>
                    <a:pt x="1320" y="1342"/>
                  </a:cubicBezTo>
                  <a:cubicBezTo>
                    <a:pt x="1636" y="1873"/>
                    <a:pt x="1936" y="2307"/>
                    <a:pt x="2092" y="2897"/>
                  </a:cubicBezTo>
                  <a:cubicBezTo>
                    <a:pt x="2810" y="5600"/>
                    <a:pt x="5073" y="7830"/>
                    <a:pt x="7786" y="8506"/>
                  </a:cubicBezTo>
                  <a:cubicBezTo>
                    <a:pt x="7786" y="8415"/>
                    <a:pt x="7813" y="8307"/>
                    <a:pt x="7786" y="8211"/>
                  </a:cubicBezTo>
                  <a:cubicBezTo>
                    <a:pt x="7400" y="6758"/>
                    <a:pt x="6274" y="4903"/>
                    <a:pt x="5298" y="3208"/>
                  </a:cubicBezTo>
                  <a:cubicBezTo>
                    <a:pt x="4751" y="2259"/>
                    <a:pt x="4076" y="1224"/>
                    <a:pt x="3202" y="554"/>
                  </a:cubicBezTo>
                  <a:cubicBezTo>
                    <a:pt x="2720" y="188"/>
                    <a:pt x="2083" y="0"/>
                    <a:pt x="14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g1de21d876e4_3_77"/>
            <p:cNvSpPr/>
            <p:nvPr/>
          </p:nvSpPr>
          <p:spPr>
            <a:xfrm>
              <a:off x="6759875" y="5323875"/>
              <a:ext cx="236625" cy="435550"/>
            </a:xfrm>
            <a:custGeom>
              <a:avLst/>
              <a:gdLst/>
              <a:ahLst/>
              <a:cxnLst/>
              <a:rect l="l" t="t" r="r" b="b"/>
              <a:pathLst>
                <a:path w="9465" h="17422" fill="none" extrusionOk="0">
                  <a:moveTo>
                    <a:pt x="1" y="934"/>
                  </a:moveTo>
                  <a:cubicBezTo>
                    <a:pt x="1" y="934"/>
                    <a:pt x="1968" y="1"/>
                    <a:pt x="4263" y="4087"/>
                  </a:cubicBezTo>
                  <a:cubicBezTo>
                    <a:pt x="6558" y="8172"/>
                    <a:pt x="7062" y="8891"/>
                    <a:pt x="7421" y="10001"/>
                  </a:cubicBezTo>
                  <a:cubicBezTo>
                    <a:pt x="7775" y="11111"/>
                    <a:pt x="9464" y="17422"/>
                    <a:pt x="9464" y="1742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g1de21d876e4_3_77"/>
            <p:cNvSpPr/>
            <p:nvPr/>
          </p:nvSpPr>
          <p:spPr>
            <a:xfrm>
              <a:off x="6809875" y="5911550"/>
              <a:ext cx="327900" cy="54725"/>
            </a:xfrm>
            <a:custGeom>
              <a:avLst/>
              <a:gdLst/>
              <a:ahLst/>
              <a:cxnLst/>
              <a:rect l="l" t="t" r="r" b="b"/>
              <a:pathLst>
                <a:path w="13116" h="2189" extrusionOk="0">
                  <a:moveTo>
                    <a:pt x="6558" y="1"/>
                  </a:moveTo>
                  <a:cubicBezTo>
                    <a:pt x="2939" y="1"/>
                    <a:pt x="1" y="488"/>
                    <a:pt x="1" y="1094"/>
                  </a:cubicBezTo>
                  <a:cubicBezTo>
                    <a:pt x="1" y="1700"/>
                    <a:pt x="2939" y="2188"/>
                    <a:pt x="6558" y="2188"/>
                  </a:cubicBezTo>
                  <a:cubicBezTo>
                    <a:pt x="10183" y="2188"/>
                    <a:pt x="13116" y="1700"/>
                    <a:pt x="13116" y="1094"/>
                  </a:cubicBezTo>
                  <a:cubicBezTo>
                    <a:pt x="13116" y="488"/>
                    <a:pt x="10183" y="1"/>
                    <a:pt x="6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1de21d876e4_3_77"/>
            <p:cNvSpPr/>
            <p:nvPr/>
          </p:nvSpPr>
          <p:spPr>
            <a:xfrm>
              <a:off x="6841375" y="5637300"/>
              <a:ext cx="280600" cy="300425"/>
            </a:xfrm>
            <a:custGeom>
              <a:avLst/>
              <a:gdLst/>
              <a:ahLst/>
              <a:cxnLst/>
              <a:rect l="l" t="t" r="r" b="b"/>
              <a:pathLst>
                <a:path w="11224" h="12017" extrusionOk="0">
                  <a:moveTo>
                    <a:pt x="11223" y="0"/>
                  </a:moveTo>
                  <a:lnTo>
                    <a:pt x="8987" y="16"/>
                  </a:lnTo>
                  <a:lnTo>
                    <a:pt x="8800" y="16"/>
                  </a:lnTo>
                  <a:lnTo>
                    <a:pt x="3422" y="43"/>
                  </a:lnTo>
                  <a:lnTo>
                    <a:pt x="2875" y="43"/>
                  </a:lnTo>
                  <a:lnTo>
                    <a:pt x="1" y="59"/>
                  </a:lnTo>
                  <a:lnTo>
                    <a:pt x="178" y="901"/>
                  </a:lnTo>
                  <a:lnTo>
                    <a:pt x="215" y="1051"/>
                  </a:lnTo>
                  <a:lnTo>
                    <a:pt x="285" y="1389"/>
                  </a:lnTo>
                  <a:lnTo>
                    <a:pt x="317" y="1544"/>
                  </a:lnTo>
                  <a:lnTo>
                    <a:pt x="794" y="3769"/>
                  </a:lnTo>
                  <a:lnTo>
                    <a:pt x="832" y="3941"/>
                  </a:lnTo>
                  <a:lnTo>
                    <a:pt x="998" y="4697"/>
                  </a:lnTo>
                  <a:lnTo>
                    <a:pt x="1030" y="4853"/>
                  </a:lnTo>
                  <a:lnTo>
                    <a:pt x="1073" y="5046"/>
                  </a:lnTo>
                  <a:lnTo>
                    <a:pt x="1111" y="5223"/>
                  </a:lnTo>
                  <a:lnTo>
                    <a:pt x="1341" y="6306"/>
                  </a:lnTo>
                  <a:lnTo>
                    <a:pt x="1379" y="6467"/>
                  </a:lnTo>
                  <a:lnTo>
                    <a:pt x="1545" y="7255"/>
                  </a:lnTo>
                  <a:lnTo>
                    <a:pt x="1582" y="7416"/>
                  </a:lnTo>
                  <a:lnTo>
                    <a:pt x="2027" y="9485"/>
                  </a:lnTo>
                  <a:lnTo>
                    <a:pt x="2060" y="9646"/>
                  </a:lnTo>
                  <a:lnTo>
                    <a:pt x="2070" y="9694"/>
                  </a:lnTo>
                  <a:lnTo>
                    <a:pt x="2102" y="9850"/>
                  </a:lnTo>
                  <a:lnTo>
                    <a:pt x="2135" y="9989"/>
                  </a:lnTo>
                  <a:lnTo>
                    <a:pt x="2172" y="10161"/>
                  </a:lnTo>
                  <a:lnTo>
                    <a:pt x="2483" y="11609"/>
                  </a:lnTo>
                  <a:cubicBezTo>
                    <a:pt x="2483" y="11609"/>
                    <a:pt x="2885" y="11871"/>
                    <a:pt x="4435" y="11973"/>
                  </a:cubicBezTo>
                  <a:cubicBezTo>
                    <a:pt x="4489" y="11979"/>
                    <a:pt x="4542" y="11984"/>
                    <a:pt x="4596" y="11984"/>
                  </a:cubicBezTo>
                  <a:cubicBezTo>
                    <a:pt x="4934" y="12005"/>
                    <a:pt x="5325" y="12016"/>
                    <a:pt x="5775" y="12016"/>
                  </a:cubicBezTo>
                  <a:cubicBezTo>
                    <a:pt x="5824" y="12017"/>
                    <a:pt x="5873" y="12017"/>
                    <a:pt x="5921" y="12017"/>
                  </a:cubicBezTo>
                  <a:cubicBezTo>
                    <a:pt x="6452" y="12017"/>
                    <a:pt x="6982" y="11990"/>
                    <a:pt x="7513" y="11941"/>
                  </a:cubicBezTo>
                  <a:cubicBezTo>
                    <a:pt x="7690" y="11920"/>
                    <a:pt x="7851" y="11898"/>
                    <a:pt x="7985" y="11877"/>
                  </a:cubicBezTo>
                  <a:cubicBezTo>
                    <a:pt x="8671" y="11753"/>
                    <a:pt x="8800" y="11609"/>
                    <a:pt x="8800" y="11609"/>
                  </a:cubicBezTo>
                  <a:lnTo>
                    <a:pt x="8837" y="11416"/>
                  </a:lnTo>
                  <a:lnTo>
                    <a:pt x="8880" y="11217"/>
                  </a:lnTo>
                  <a:lnTo>
                    <a:pt x="8971" y="10772"/>
                  </a:lnTo>
                  <a:lnTo>
                    <a:pt x="9009" y="10606"/>
                  </a:lnTo>
                  <a:lnTo>
                    <a:pt x="9341" y="9008"/>
                  </a:lnTo>
                  <a:lnTo>
                    <a:pt x="9379" y="8836"/>
                  </a:lnTo>
                  <a:lnTo>
                    <a:pt x="9792" y="6869"/>
                  </a:lnTo>
                  <a:lnTo>
                    <a:pt x="9834" y="6665"/>
                  </a:lnTo>
                  <a:lnTo>
                    <a:pt x="9851" y="6584"/>
                  </a:lnTo>
                  <a:lnTo>
                    <a:pt x="9877" y="6461"/>
                  </a:lnTo>
                  <a:lnTo>
                    <a:pt x="9888" y="6413"/>
                  </a:lnTo>
                  <a:lnTo>
                    <a:pt x="9910" y="6295"/>
                  </a:lnTo>
                  <a:lnTo>
                    <a:pt x="10204" y="4890"/>
                  </a:lnTo>
                  <a:lnTo>
                    <a:pt x="10247" y="4670"/>
                  </a:lnTo>
                  <a:lnTo>
                    <a:pt x="10864" y="1737"/>
                  </a:lnTo>
                  <a:lnTo>
                    <a:pt x="10901" y="1560"/>
                  </a:lnTo>
                  <a:lnTo>
                    <a:pt x="10901" y="1544"/>
                  </a:lnTo>
                  <a:lnTo>
                    <a:pt x="10934" y="1378"/>
                  </a:lnTo>
                  <a:lnTo>
                    <a:pt x="11094" y="606"/>
                  </a:lnTo>
                  <a:lnTo>
                    <a:pt x="11127" y="450"/>
                  </a:lnTo>
                  <a:lnTo>
                    <a:pt x="1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g1de21d876e4_3_77"/>
            <p:cNvSpPr/>
            <p:nvPr/>
          </p:nvSpPr>
          <p:spPr>
            <a:xfrm>
              <a:off x="6845800" y="5638225"/>
              <a:ext cx="81125" cy="25350"/>
            </a:xfrm>
            <a:custGeom>
              <a:avLst/>
              <a:gdLst/>
              <a:ahLst/>
              <a:cxnLst/>
              <a:rect l="l" t="t" r="r" b="b"/>
              <a:pathLst>
                <a:path w="3245" h="1014" extrusionOk="0">
                  <a:moveTo>
                    <a:pt x="3245" y="1"/>
                  </a:moveTo>
                  <a:lnTo>
                    <a:pt x="2698" y="6"/>
                  </a:lnTo>
                  <a:cubicBezTo>
                    <a:pt x="1797" y="279"/>
                    <a:pt x="896" y="564"/>
                    <a:pt x="1" y="858"/>
                  </a:cubicBezTo>
                  <a:lnTo>
                    <a:pt x="38" y="1014"/>
                  </a:lnTo>
                  <a:cubicBezTo>
                    <a:pt x="1105" y="665"/>
                    <a:pt x="2172" y="328"/>
                    <a:pt x="3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g1de21d876e4_3_77"/>
            <p:cNvSpPr/>
            <p:nvPr/>
          </p:nvSpPr>
          <p:spPr>
            <a:xfrm>
              <a:off x="6861225" y="5637550"/>
              <a:ext cx="204850" cy="98150"/>
            </a:xfrm>
            <a:custGeom>
              <a:avLst/>
              <a:gdLst/>
              <a:ahLst/>
              <a:cxnLst/>
              <a:rect l="l" t="t" r="r" b="b"/>
              <a:pathLst>
                <a:path w="8194" h="3926" extrusionOk="0">
                  <a:moveTo>
                    <a:pt x="8006" y="1"/>
                  </a:moveTo>
                  <a:cubicBezTo>
                    <a:pt x="7845" y="221"/>
                    <a:pt x="7652" y="408"/>
                    <a:pt x="7421" y="553"/>
                  </a:cubicBezTo>
                  <a:cubicBezTo>
                    <a:pt x="6290" y="1309"/>
                    <a:pt x="4955" y="1754"/>
                    <a:pt x="3668" y="2183"/>
                  </a:cubicBezTo>
                  <a:cubicBezTo>
                    <a:pt x="2413" y="2601"/>
                    <a:pt x="1121" y="3036"/>
                    <a:pt x="0" y="3754"/>
                  </a:cubicBezTo>
                  <a:lnTo>
                    <a:pt x="38" y="3926"/>
                  </a:lnTo>
                  <a:cubicBezTo>
                    <a:pt x="1153" y="3191"/>
                    <a:pt x="2456" y="2757"/>
                    <a:pt x="3721" y="2333"/>
                  </a:cubicBezTo>
                  <a:cubicBezTo>
                    <a:pt x="5014" y="1899"/>
                    <a:pt x="6359" y="1448"/>
                    <a:pt x="7512" y="682"/>
                  </a:cubicBezTo>
                  <a:cubicBezTo>
                    <a:pt x="7764" y="516"/>
                    <a:pt x="8038" y="285"/>
                    <a:pt x="8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g1de21d876e4_3_77"/>
            <p:cNvSpPr/>
            <p:nvPr/>
          </p:nvSpPr>
          <p:spPr>
            <a:xfrm>
              <a:off x="6879975" y="5754175"/>
              <a:ext cx="217600" cy="68400"/>
            </a:xfrm>
            <a:custGeom>
              <a:avLst/>
              <a:gdLst/>
              <a:ahLst/>
              <a:cxnLst/>
              <a:rect l="l" t="t" r="r" b="b"/>
              <a:pathLst>
                <a:path w="8704" h="2736" extrusionOk="0">
                  <a:moveTo>
                    <a:pt x="8703" y="1"/>
                  </a:moveTo>
                  <a:lnTo>
                    <a:pt x="8703" y="1"/>
                  </a:lnTo>
                  <a:cubicBezTo>
                    <a:pt x="7475" y="778"/>
                    <a:pt x="5926" y="1094"/>
                    <a:pt x="4505" y="1330"/>
                  </a:cubicBezTo>
                  <a:lnTo>
                    <a:pt x="4382" y="1352"/>
                  </a:lnTo>
                  <a:cubicBezTo>
                    <a:pt x="2859" y="1604"/>
                    <a:pt x="1298" y="1861"/>
                    <a:pt x="1" y="2574"/>
                  </a:cubicBezTo>
                  <a:lnTo>
                    <a:pt x="33" y="2735"/>
                  </a:lnTo>
                  <a:cubicBezTo>
                    <a:pt x="1320" y="2017"/>
                    <a:pt x="2880" y="1759"/>
                    <a:pt x="4408" y="1507"/>
                  </a:cubicBezTo>
                  <a:lnTo>
                    <a:pt x="4526" y="1486"/>
                  </a:lnTo>
                  <a:cubicBezTo>
                    <a:pt x="5920" y="1261"/>
                    <a:pt x="7427" y="950"/>
                    <a:pt x="8655" y="215"/>
                  </a:cubicBezTo>
                  <a:lnTo>
                    <a:pt x="87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1de21d876e4_3_77"/>
            <p:cNvSpPr/>
            <p:nvPr/>
          </p:nvSpPr>
          <p:spPr>
            <a:xfrm>
              <a:off x="6874900" y="5647500"/>
              <a:ext cx="244800" cy="151350"/>
            </a:xfrm>
            <a:custGeom>
              <a:avLst/>
              <a:gdLst/>
              <a:ahLst/>
              <a:cxnLst/>
              <a:rect l="l" t="t" r="r" b="b"/>
              <a:pathLst>
                <a:path w="9792" h="6054" extrusionOk="0">
                  <a:moveTo>
                    <a:pt x="9415" y="0"/>
                  </a:moveTo>
                  <a:cubicBezTo>
                    <a:pt x="8993" y="0"/>
                    <a:pt x="8571" y="146"/>
                    <a:pt x="8220" y="294"/>
                  </a:cubicBezTo>
                  <a:cubicBezTo>
                    <a:pt x="6440" y="1045"/>
                    <a:pt x="4896" y="2268"/>
                    <a:pt x="3405" y="3453"/>
                  </a:cubicBezTo>
                  <a:cubicBezTo>
                    <a:pt x="2413" y="4241"/>
                    <a:pt x="1389" y="5056"/>
                    <a:pt x="300" y="5726"/>
                  </a:cubicBezTo>
                  <a:cubicBezTo>
                    <a:pt x="220" y="5774"/>
                    <a:pt x="118" y="5833"/>
                    <a:pt x="0" y="5892"/>
                  </a:cubicBezTo>
                  <a:lnTo>
                    <a:pt x="32" y="6053"/>
                  </a:lnTo>
                  <a:cubicBezTo>
                    <a:pt x="156" y="5994"/>
                    <a:pt x="268" y="5930"/>
                    <a:pt x="386" y="5860"/>
                  </a:cubicBezTo>
                  <a:cubicBezTo>
                    <a:pt x="1480" y="5190"/>
                    <a:pt x="2509" y="4369"/>
                    <a:pt x="3507" y="3581"/>
                  </a:cubicBezTo>
                  <a:cubicBezTo>
                    <a:pt x="4987" y="2402"/>
                    <a:pt x="6520" y="1185"/>
                    <a:pt x="8284" y="439"/>
                  </a:cubicBezTo>
                  <a:cubicBezTo>
                    <a:pt x="8620" y="298"/>
                    <a:pt x="9019" y="158"/>
                    <a:pt x="9413" y="158"/>
                  </a:cubicBezTo>
                  <a:cubicBezTo>
                    <a:pt x="9530" y="158"/>
                    <a:pt x="9645" y="170"/>
                    <a:pt x="9759" y="198"/>
                  </a:cubicBezTo>
                  <a:lnTo>
                    <a:pt x="9791" y="42"/>
                  </a:lnTo>
                  <a:cubicBezTo>
                    <a:pt x="9667" y="13"/>
                    <a:pt x="9541" y="0"/>
                    <a:pt x="9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1de21d876e4_3_77"/>
            <p:cNvSpPr/>
            <p:nvPr/>
          </p:nvSpPr>
          <p:spPr>
            <a:xfrm>
              <a:off x="7029050" y="5917575"/>
              <a:ext cx="34200" cy="18000"/>
            </a:xfrm>
            <a:custGeom>
              <a:avLst/>
              <a:gdLst/>
              <a:ahLst/>
              <a:cxnLst/>
              <a:rect l="l" t="t" r="r" b="b"/>
              <a:pathLst>
                <a:path w="1368" h="720" extrusionOk="0">
                  <a:moveTo>
                    <a:pt x="1368" y="1"/>
                  </a:moveTo>
                  <a:lnTo>
                    <a:pt x="1368" y="1"/>
                  </a:lnTo>
                  <a:cubicBezTo>
                    <a:pt x="917" y="247"/>
                    <a:pt x="461" y="489"/>
                    <a:pt x="0" y="719"/>
                  </a:cubicBezTo>
                  <a:cubicBezTo>
                    <a:pt x="183" y="703"/>
                    <a:pt x="338" y="682"/>
                    <a:pt x="472" y="655"/>
                  </a:cubicBezTo>
                  <a:cubicBezTo>
                    <a:pt x="756" y="505"/>
                    <a:pt x="1046" y="355"/>
                    <a:pt x="1325" y="205"/>
                  </a:cubicBezTo>
                  <a:lnTo>
                    <a:pt x="1368" y="1"/>
                  </a:lnTo>
                  <a:close/>
                </a:path>
              </a:pathLst>
            </a:custGeom>
            <a:solidFill>
              <a:srgbClr val="774C60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1de21d876e4_3_77"/>
            <p:cNvSpPr/>
            <p:nvPr/>
          </p:nvSpPr>
          <p:spPr>
            <a:xfrm>
              <a:off x="6951425" y="5858075"/>
              <a:ext cx="124300" cy="78700"/>
            </a:xfrm>
            <a:custGeom>
              <a:avLst/>
              <a:gdLst/>
              <a:ahLst/>
              <a:cxnLst/>
              <a:rect l="l" t="t" r="r" b="b"/>
              <a:pathLst>
                <a:path w="4972" h="3148" extrusionOk="0">
                  <a:moveTo>
                    <a:pt x="4971" y="0"/>
                  </a:moveTo>
                  <a:lnTo>
                    <a:pt x="4971" y="0"/>
                  </a:lnTo>
                  <a:cubicBezTo>
                    <a:pt x="3867" y="327"/>
                    <a:pt x="2789" y="719"/>
                    <a:pt x="1733" y="1180"/>
                  </a:cubicBezTo>
                  <a:cubicBezTo>
                    <a:pt x="1180" y="1421"/>
                    <a:pt x="607" y="1700"/>
                    <a:pt x="263" y="2209"/>
                  </a:cubicBezTo>
                  <a:cubicBezTo>
                    <a:pt x="87" y="2483"/>
                    <a:pt x="1" y="2810"/>
                    <a:pt x="28" y="3137"/>
                  </a:cubicBezTo>
                  <a:cubicBezTo>
                    <a:pt x="81" y="3142"/>
                    <a:pt x="135" y="3148"/>
                    <a:pt x="188" y="3148"/>
                  </a:cubicBezTo>
                  <a:cubicBezTo>
                    <a:pt x="156" y="2847"/>
                    <a:pt x="231" y="2547"/>
                    <a:pt x="398" y="2295"/>
                  </a:cubicBezTo>
                  <a:cubicBezTo>
                    <a:pt x="714" y="1823"/>
                    <a:pt x="1261" y="1555"/>
                    <a:pt x="1797" y="1324"/>
                  </a:cubicBezTo>
                  <a:cubicBezTo>
                    <a:pt x="2816" y="879"/>
                    <a:pt x="3867" y="493"/>
                    <a:pt x="4934" y="177"/>
                  </a:cubicBezTo>
                  <a:lnTo>
                    <a:pt x="49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g1de21d876e4_3_77"/>
            <p:cNvSpPr/>
            <p:nvPr/>
          </p:nvSpPr>
          <p:spPr>
            <a:xfrm>
              <a:off x="6891925" y="5797600"/>
              <a:ext cx="196525" cy="80725"/>
            </a:xfrm>
            <a:custGeom>
              <a:avLst/>
              <a:gdLst/>
              <a:ahLst/>
              <a:cxnLst/>
              <a:rect l="l" t="t" r="r" b="b"/>
              <a:pathLst>
                <a:path w="7861" h="3229" extrusionOk="0">
                  <a:moveTo>
                    <a:pt x="7861" y="1"/>
                  </a:moveTo>
                  <a:lnTo>
                    <a:pt x="7861" y="1"/>
                  </a:lnTo>
                  <a:cubicBezTo>
                    <a:pt x="5105" y="639"/>
                    <a:pt x="2461" y="1668"/>
                    <a:pt x="0" y="3068"/>
                  </a:cubicBezTo>
                  <a:lnTo>
                    <a:pt x="38" y="3229"/>
                  </a:lnTo>
                  <a:cubicBezTo>
                    <a:pt x="2472" y="1840"/>
                    <a:pt x="5094" y="811"/>
                    <a:pt x="7823" y="172"/>
                  </a:cubicBezTo>
                  <a:lnTo>
                    <a:pt x="7850" y="44"/>
                  </a:lnTo>
                  <a:lnTo>
                    <a:pt x="78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1375" tIns="131375" rIns="131375" bIns="131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g1de21d876e4_3_77"/>
          <p:cNvSpPr txBox="1">
            <a:spLocks noGrp="1"/>
          </p:cNvSpPr>
          <p:nvPr>
            <p:ph type="title"/>
          </p:nvPr>
        </p:nvSpPr>
        <p:spPr>
          <a:xfrm>
            <a:off x="1533458" y="2050238"/>
            <a:ext cx="42885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09" name="Google Shape;109;g1de21d876e4_3_77"/>
          <p:cNvSpPr txBox="1">
            <a:spLocks noGrp="1"/>
          </p:cNvSpPr>
          <p:nvPr>
            <p:ph type="subTitle" idx="1"/>
          </p:nvPr>
        </p:nvSpPr>
        <p:spPr>
          <a:xfrm>
            <a:off x="1533466" y="2853647"/>
            <a:ext cx="42885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94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1pPr>
            <a:lvl2pPr lvl="1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52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2pPr>
            <a:lvl3pPr lvl="2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10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3pPr>
            <a:lvl4pPr lvl="3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4pPr>
            <a:lvl5pPr lvl="4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5pPr>
            <a:lvl6pPr lvl="5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6pPr>
            <a:lvl7pPr lvl="6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7pPr>
            <a:lvl8pPr lvl="7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8pPr>
            <a:lvl9pPr lvl="8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9pPr>
          </a:lstStyle>
          <a:p>
            <a:endParaRPr/>
          </a:p>
        </p:txBody>
      </p:sp>
      <p:sp>
        <p:nvSpPr>
          <p:cNvPr id="110" name="Google Shape;110;g1de21d876e4_3_77"/>
          <p:cNvSpPr txBox="1">
            <a:spLocks noGrp="1"/>
          </p:cNvSpPr>
          <p:nvPr>
            <p:ph type="subTitle" idx="2"/>
          </p:nvPr>
        </p:nvSpPr>
        <p:spPr>
          <a:xfrm>
            <a:off x="1533466" y="3406451"/>
            <a:ext cx="4288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94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52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1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9pPr>
          </a:lstStyle>
          <a:p>
            <a:endParaRPr/>
          </a:p>
        </p:txBody>
      </p:sp>
      <p:sp>
        <p:nvSpPr>
          <p:cNvPr id="111" name="Google Shape;111;g1de21d876e4_3_77"/>
          <p:cNvSpPr txBox="1">
            <a:spLocks noGrp="1"/>
          </p:cNvSpPr>
          <p:nvPr>
            <p:ph type="title" idx="3"/>
          </p:nvPr>
        </p:nvSpPr>
        <p:spPr>
          <a:xfrm>
            <a:off x="6985822" y="2050238"/>
            <a:ext cx="42822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7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12" name="Google Shape;112;g1de21d876e4_3_77"/>
          <p:cNvSpPr txBox="1">
            <a:spLocks noGrp="1"/>
          </p:cNvSpPr>
          <p:nvPr>
            <p:ph type="subTitle" idx="4"/>
          </p:nvPr>
        </p:nvSpPr>
        <p:spPr>
          <a:xfrm>
            <a:off x="6985821" y="2853647"/>
            <a:ext cx="42822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94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1pPr>
            <a:lvl2pPr lvl="1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52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2pPr>
            <a:lvl3pPr lvl="2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10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3pPr>
            <a:lvl4pPr lvl="3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4pPr>
            <a:lvl5pPr lvl="4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5pPr>
            <a:lvl6pPr lvl="5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6pPr>
            <a:lvl7pPr lvl="6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7pPr>
            <a:lvl8pPr lvl="7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8pPr>
            <a:lvl9pPr lvl="8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9pPr>
          </a:lstStyle>
          <a:p>
            <a:endParaRPr/>
          </a:p>
        </p:txBody>
      </p:sp>
      <p:sp>
        <p:nvSpPr>
          <p:cNvPr id="113" name="Google Shape;113;g1de21d876e4_3_77"/>
          <p:cNvSpPr txBox="1">
            <a:spLocks noGrp="1"/>
          </p:cNvSpPr>
          <p:nvPr>
            <p:ph type="subTitle" idx="5"/>
          </p:nvPr>
        </p:nvSpPr>
        <p:spPr>
          <a:xfrm>
            <a:off x="6985821" y="3406454"/>
            <a:ext cx="42822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94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52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1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9pPr>
          </a:lstStyle>
          <a:p>
            <a:endParaRPr/>
          </a:p>
        </p:txBody>
      </p:sp>
      <p:sp>
        <p:nvSpPr>
          <p:cNvPr id="114" name="Google Shape;114;g1de21d876e4_3_77"/>
          <p:cNvSpPr txBox="1">
            <a:spLocks noGrp="1"/>
          </p:cNvSpPr>
          <p:nvPr>
            <p:ph type="title" idx="6"/>
          </p:nvPr>
        </p:nvSpPr>
        <p:spPr>
          <a:xfrm>
            <a:off x="1536616" y="4562687"/>
            <a:ext cx="42822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7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15" name="Google Shape;115;g1de21d876e4_3_77"/>
          <p:cNvSpPr txBox="1">
            <a:spLocks noGrp="1"/>
          </p:cNvSpPr>
          <p:nvPr>
            <p:ph type="subTitle" idx="7"/>
          </p:nvPr>
        </p:nvSpPr>
        <p:spPr>
          <a:xfrm>
            <a:off x="1533466" y="5365896"/>
            <a:ext cx="42885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94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1pPr>
            <a:lvl2pPr lvl="1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52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2pPr>
            <a:lvl3pPr lvl="2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10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3pPr>
            <a:lvl4pPr lvl="3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4pPr>
            <a:lvl5pPr lvl="4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5pPr>
            <a:lvl6pPr lvl="5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6pPr>
            <a:lvl7pPr lvl="6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7pPr>
            <a:lvl8pPr lvl="7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8pPr>
            <a:lvl9pPr lvl="8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9pPr>
          </a:lstStyle>
          <a:p>
            <a:endParaRPr/>
          </a:p>
        </p:txBody>
      </p:sp>
      <p:sp>
        <p:nvSpPr>
          <p:cNvPr id="116" name="Google Shape;116;g1de21d876e4_3_77"/>
          <p:cNvSpPr txBox="1">
            <a:spLocks noGrp="1"/>
          </p:cNvSpPr>
          <p:nvPr>
            <p:ph type="subTitle" idx="8"/>
          </p:nvPr>
        </p:nvSpPr>
        <p:spPr>
          <a:xfrm>
            <a:off x="1533466" y="5919648"/>
            <a:ext cx="4288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94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52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1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9pPr>
          </a:lstStyle>
          <a:p>
            <a:endParaRPr/>
          </a:p>
        </p:txBody>
      </p:sp>
      <p:sp>
        <p:nvSpPr>
          <p:cNvPr id="117" name="Google Shape;117;g1de21d876e4_3_77"/>
          <p:cNvSpPr txBox="1">
            <a:spLocks noGrp="1"/>
          </p:cNvSpPr>
          <p:nvPr>
            <p:ph type="title" idx="9"/>
          </p:nvPr>
        </p:nvSpPr>
        <p:spPr>
          <a:xfrm>
            <a:off x="6985612" y="4562687"/>
            <a:ext cx="42822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7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18" name="Google Shape;118;g1de21d876e4_3_77"/>
          <p:cNvSpPr txBox="1">
            <a:spLocks noGrp="1"/>
          </p:cNvSpPr>
          <p:nvPr>
            <p:ph type="subTitle" idx="13"/>
          </p:nvPr>
        </p:nvSpPr>
        <p:spPr>
          <a:xfrm>
            <a:off x="6985821" y="5365896"/>
            <a:ext cx="42822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94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1pPr>
            <a:lvl2pPr lvl="1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52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2pPr>
            <a:lvl3pPr lvl="2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10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3pPr>
            <a:lvl4pPr lvl="3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4pPr>
            <a:lvl5pPr lvl="4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5pPr>
            <a:lvl6pPr lvl="5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6pPr>
            <a:lvl7pPr lvl="6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7pPr>
            <a:lvl8pPr lvl="7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8pPr>
            <a:lvl9pPr lvl="8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3400">
                <a:latin typeface="Palanquin Dark SemiBold"/>
                <a:ea typeface="Palanquin Dark SemiBold"/>
                <a:cs typeface="Palanquin Dark SemiBold"/>
                <a:sym typeface="Palanquin Dark SemiBold"/>
              </a:defRPr>
            </a:lvl9pPr>
          </a:lstStyle>
          <a:p>
            <a:endParaRPr/>
          </a:p>
        </p:txBody>
      </p:sp>
      <p:sp>
        <p:nvSpPr>
          <p:cNvPr id="119" name="Google Shape;119;g1de21d876e4_3_77"/>
          <p:cNvSpPr txBox="1">
            <a:spLocks noGrp="1"/>
          </p:cNvSpPr>
          <p:nvPr>
            <p:ph type="subTitle" idx="14"/>
          </p:nvPr>
        </p:nvSpPr>
        <p:spPr>
          <a:xfrm>
            <a:off x="6985821" y="5919648"/>
            <a:ext cx="42822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94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52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1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1890"/>
              <a:buNone/>
              <a:defRPr sz="2200"/>
            </a:lvl9pPr>
          </a:lstStyle>
          <a:p>
            <a:endParaRPr/>
          </a:p>
        </p:txBody>
      </p:sp>
      <p:sp>
        <p:nvSpPr>
          <p:cNvPr id="120" name="Google Shape;120;g1de21d876e4_3_77"/>
          <p:cNvSpPr txBox="1">
            <a:spLocks noGrp="1"/>
          </p:cNvSpPr>
          <p:nvPr>
            <p:ph type="title" idx="15"/>
          </p:nvPr>
        </p:nvSpPr>
        <p:spPr>
          <a:xfrm>
            <a:off x="998340" y="573198"/>
            <a:ext cx="108048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20"/>
              <a:buNone/>
              <a:defRPr sz="4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de21d876e4_3_49"/>
          <p:cNvSpPr txBox="1">
            <a:spLocks noGrp="1"/>
          </p:cNvSpPr>
          <p:nvPr>
            <p:ph type="title"/>
          </p:nvPr>
        </p:nvSpPr>
        <p:spPr>
          <a:xfrm>
            <a:off x="881778" y="518160"/>
            <a:ext cx="41289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Calibri"/>
              <a:buNone/>
              <a:defRPr sz="335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g1de21d876e4_3_49"/>
          <p:cNvSpPr txBox="1">
            <a:spLocks noGrp="1"/>
          </p:cNvSpPr>
          <p:nvPr>
            <p:ph type="body" idx="1"/>
          </p:nvPr>
        </p:nvSpPr>
        <p:spPr>
          <a:xfrm>
            <a:off x="5442347" y="1119082"/>
            <a:ext cx="6480900" cy="55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4196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1pPr>
            <a:lvl2pPr marL="914400" lvl="1" indent="-41529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940"/>
              <a:buChar char="•"/>
              <a:defRPr sz="2940"/>
            </a:lvl2pPr>
            <a:lvl3pPr marL="1371600" lvl="2" indent="-388619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3pPr>
            <a:lvl4pPr marL="1828800" lvl="3" indent="-36195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4pPr>
            <a:lvl5pPr marL="2286000" lvl="4" indent="-36195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5pPr>
            <a:lvl6pPr marL="2743200" lvl="5" indent="-36195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20" name="Google Shape;20;g1de21d876e4_3_49"/>
          <p:cNvSpPr txBox="1">
            <a:spLocks noGrp="1"/>
          </p:cNvSpPr>
          <p:nvPr>
            <p:ph type="body" idx="2"/>
          </p:nvPr>
        </p:nvSpPr>
        <p:spPr>
          <a:xfrm>
            <a:off x="881778" y="2331720"/>
            <a:ext cx="41289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1pPr>
            <a:lvl2pPr marL="914400" lvl="1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470"/>
              <a:buNone/>
              <a:defRPr sz="1470"/>
            </a:lvl2pPr>
            <a:lvl3pPr marL="1371600" lvl="2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3pPr>
            <a:lvl4pPr marL="1828800" lvl="3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4pPr>
            <a:lvl5pPr marL="2286000" lvl="4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5pPr>
            <a:lvl6pPr marL="2743200" lvl="5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6pPr>
            <a:lvl7pPr marL="3200400" lvl="6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7pPr>
            <a:lvl8pPr marL="3657600" lvl="7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8pPr>
            <a:lvl9pPr marL="4114800" lvl="8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21" name="Google Shape;21;g1de21d876e4_3_49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de21d876e4_3_49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1de21d876e4_3_49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de21d876e4_3_12"/>
          <p:cNvSpPr txBox="1">
            <a:spLocks noGrp="1"/>
          </p:cNvSpPr>
          <p:nvPr>
            <p:ph type="title"/>
          </p:nvPr>
        </p:nvSpPr>
        <p:spPr>
          <a:xfrm>
            <a:off x="880110" y="413809"/>
            <a:ext cx="110415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1de21d876e4_3_12"/>
          <p:cNvSpPr txBox="1">
            <a:spLocks noGrp="1"/>
          </p:cNvSpPr>
          <p:nvPr>
            <p:ph type="body" idx="1"/>
          </p:nvPr>
        </p:nvSpPr>
        <p:spPr>
          <a:xfrm>
            <a:off x="880110" y="2069042"/>
            <a:ext cx="110415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g1de21d876e4_3_12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1de21d876e4_3_12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1de21d876e4_3_12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1de21d876e4_3_18"/>
          <p:cNvSpPr txBox="1">
            <a:spLocks noGrp="1"/>
          </p:cNvSpPr>
          <p:nvPr>
            <p:ph type="title"/>
          </p:nvPr>
        </p:nvSpPr>
        <p:spPr>
          <a:xfrm>
            <a:off x="873443" y="1937704"/>
            <a:ext cx="11041500" cy="3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Calibri"/>
              <a:buNone/>
              <a:defRPr sz="6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1de21d876e4_3_18"/>
          <p:cNvSpPr txBox="1">
            <a:spLocks noGrp="1"/>
          </p:cNvSpPr>
          <p:nvPr>
            <p:ph type="body" idx="1"/>
          </p:nvPr>
        </p:nvSpPr>
        <p:spPr>
          <a:xfrm>
            <a:off x="873443" y="5201392"/>
            <a:ext cx="110415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1890"/>
              <a:buNone/>
              <a:defRPr sz="189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g1de21d876e4_3_18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1de21d876e4_3_18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1de21d876e4_3_18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s objetos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de21d876e4_3_24"/>
          <p:cNvSpPr txBox="1">
            <a:spLocks noGrp="1"/>
          </p:cNvSpPr>
          <p:nvPr>
            <p:ph type="title"/>
          </p:nvPr>
        </p:nvSpPr>
        <p:spPr>
          <a:xfrm>
            <a:off x="880110" y="413809"/>
            <a:ext cx="110415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1de21d876e4_3_24"/>
          <p:cNvSpPr txBox="1">
            <a:spLocks noGrp="1"/>
          </p:cNvSpPr>
          <p:nvPr>
            <p:ph type="body" idx="1"/>
          </p:nvPr>
        </p:nvSpPr>
        <p:spPr>
          <a:xfrm>
            <a:off x="880110" y="2069042"/>
            <a:ext cx="54408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g1de21d876e4_3_24"/>
          <p:cNvSpPr txBox="1">
            <a:spLocks noGrp="1"/>
          </p:cNvSpPr>
          <p:nvPr>
            <p:ph type="body" idx="2"/>
          </p:nvPr>
        </p:nvSpPr>
        <p:spPr>
          <a:xfrm>
            <a:off x="6480810" y="2069042"/>
            <a:ext cx="54408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g1de21d876e4_3_24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1de21d876e4_3_24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1de21d876e4_3_24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de21d876e4_3_31"/>
          <p:cNvSpPr txBox="1">
            <a:spLocks noGrp="1"/>
          </p:cNvSpPr>
          <p:nvPr>
            <p:ph type="title"/>
          </p:nvPr>
        </p:nvSpPr>
        <p:spPr>
          <a:xfrm>
            <a:off x="881777" y="413809"/>
            <a:ext cx="110415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1de21d876e4_3_31"/>
          <p:cNvSpPr txBox="1">
            <a:spLocks noGrp="1"/>
          </p:cNvSpPr>
          <p:nvPr>
            <p:ph type="body" idx="1"/>
          </p:nvPr>
        </p:nvSpPr>
        <p:spPr>
          <a:xfrm>
            <a:off x="881778" y="1905318"/>
            <a:ext cx="54156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1pPr>
            <a:lvl2pPr marL="914400" lvl="1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2pPr>
            <a:lvl3pPr marL="1371600" lvl="2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3pPr>
            <a:lvl4pPr marL="1828800" lvl="3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4pPr>
            <a:lvl5pPr marL="2286000" lvl="4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5pPr>
            <a:lvl6pPr marL="2743200" lvl="5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6pPr>
            <a:lvl7pPr marL="3200400" lvl="6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7pPr>
            <a:lvl8pPr marL="3657600" lvl="7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8pPr>
            <a:lvl9pPr marL="4114800" lvl="8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9pPr>
          </a:lstStyle>
          <a:p>
            <a:endParaRPr/>
          </a:p>
        </p:txBody>
      </p:sp>
      <p:sp>
        <p:nvSpPr>
          <p:cNvPr id="46" name="Google Shape;46;g1de21d876e4_3_31"/>
          <p:cNvSpPr txBox="1">
            <a:spLocks noGrp="1"/>
          </p:cNvSpPr>
          <p:nvPr>
            <p:ph type="body" idx="2"/>
          </p:nvPr>
        </p:nvSpPr>
        <p:spPr>
          <a:xfrm>
            <a:off x="881778" y="2839085"/>
            <a:ext cx="54156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g1de21d876e4_3_31"/>
          <p:cNvSpPr txBox="1">
            <a:spLocks noGrp="1"/>
          </p:cNvSpPr>
          <p:nvPr>
            <p:ph type="body" idx="3"/>
          </p:nvPr>
        </p:nvSpPr>
        <p:spPr>
          <a:xfrm>
            <a:off x="6480810" y="1905318"/>
            <a:ext cx="54423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1pPr>
            <a:lvl2pPr marL="914400" lvl="1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2pPr>
            <a:lvl3pPr marL="1371600" lvl="2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3pPr>
            <a:lvl4pPr marL="1828800" lvl="3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4pPr>
            <a:lvl5pPr marL="2286000" lvl="4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5pPr>
            <a:lvl6pPr marL="2743200" lvl="5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6pPr>
            <a:lvl7pPr marL="3200400" lvl="6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7pPr>
            <a:lvl8pPr marL="3657600" lvl="7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8pPr>
            <a:lvl9pPr marL="4114800" lvl="8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 b="1"/>
            </a:lvl9pPr>
          </a:lstStyle>
          <a:p>
            <a:endParaRPr/>
          </a:p>
        </p:txBody>
      </p:sp>
      <p:sp>
        <p:nvSpPr>
          <p:cNvPr id="48" name="Google Shape;48;g1de21d876e4_3_31"/>
          <p:cNvSpPr txBox="1">
            <a:spLocks noGrp="1"/>
          </p:cNvSpPr>
          <p:nvPr>
            <p:ph type="body" idx="4"/>
          </p:nvPr>
        </p:nvSpPr>
        <p:spPr>
          <a:xfrm>
            <a:off x="6480810" y="2839085"/>
            <a:ext cx="54423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g1de21d876e4_3_31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g1de21d876e4_3_31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1de21d876e4_3_31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el título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de21d876e4_3_40"/>
          <p:cNvSpPr txBox="1">
            <a:spLocks noGrp="1"/>
          </p:cNvSpPr>
          <p:nvPr>
            <p:ph type="title"/>
          </p:nvPr>
        </p:nvSpPr>
        <p:spPr>
          <a:xfrm>
            <a:off x="880110" y="413809"/>
            <a:ext cx="110415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de21d876e4_3_40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de21d876e4_3_40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1de21d876e4_3_40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de21d876e4_3_45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1de21d876e4_3_45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de21d876e4_3_45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de21d876e4_3_56"/>
          <p:cNvSpPr txBox="1">
            <a:spLocks noGrp="1"/>
          </p:cNvSpPr>
          <p:nvPr>
            <p:ph type="title"/>
          </p:nvPr>
        </p:nvSpPr>
        <p:spPr>
          <a:xfrm>
            <a:off x="881778" y="518160"/>
            <a:ext cx="41289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Calibri"/>
              <a:buNone/>
              <a:defRPr sz="335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de21d876e4_3_56"/>
          <p:cNvSpPr>
            <a:spLocks noGrp="1"/>
          </p:cNvSpPr>
          <p:nvPr>
            <p:ph type="pic" idx="2"/>
          </p:nvPr>
        </p:nvSpPr>
        <p:spPr>
          <a:xfrm>
            <a:off x="5442347" y="1119082"/>
            <a:ext cx="6480900" cy="5523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g1de21d876e4_3_56"/>
          <p:cNvSpPr txBox="1">
            <a:spLocks noGrp="1"/>
          </p:cNvSpPr>
          <p:nvPr>
            <p:ph type="body" idx="1"/>
          </p:nvPr>
        </p:nvSpPr>
        <p:spPr>
          <a:xfrm>
            <a:off x="881778" y="2331720"/>
            <a:ext cx="41289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1pPr>
            <a:lvl2pPr marL="914400" lvl="1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470"/>
              <a:buNone/>
              <a:defRPr sz="1470"/>
            </a:lvl2pPr>
            <a:lvl3pPr marL="1371600" lvl="2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3pPr>
            <a:lvl4pPr marL="1828800" lvl="3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4pPr>
            <a:lvl5pPr marL="2286000" lvl="4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5pPr>
            <a:lvl6pPr marL="2743200" lvl="5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6pPr>
            <a:lvl7pPr marL="3200400" lvl="6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7pPr>
            <a:lvl8pPr marL="3657600" lvl="7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8pPr>
            <a:lvl9pPr marL="4114800" lvl="8" indent="-22860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65" name="Google Shape;65;g1de21d876e4_3_56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1de21d876e4_3_56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1de21d876e4_3_56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de21d876e4_3_0"/>
          <p:cNvSpPr txBox="1">
            <a:spLocks noGrp="1"/>
          </p:cNvSpPr>
          <p:nvPr>
            <p:ph type="title"/>
          </p:nvPr>
        </p:nvSpPr>
        <p:spPr>
          <a:xfrm>
            <a:off x="880110" y="413809"/>
            <a:ext cx="110415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20"/>
              <a:buFont typeface="Calibri"/>
              <a:buNone/>
              <a:defRPr sz="4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1de21d876e4_3_0"/>
          <p:cNvSpPr txBox="1">
            <a:spLocks noGrp="1"/>
          </p:cNvSpPr>
          <p:nvPr>
            <p:ph type="body" idx="1"/>
          </p:nvPr>
        </p:nvSpPr>
        <p:spPr>
          <a:xfrm>
            <a:off x="880110" y="2069042"/>
            <a:ext cx="110415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529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940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8614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8614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8614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8614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8615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8615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g1de21d876e4_3_0"/>
          <p:cNvSpPr txBox="1">
            <a:spLocks noGrp="1"/>
          </p:cNvSpPr>
          <p:nvPr>
            <p:ph type="dt" idx="10"/>
          </p:nvPr>
        </p:nvSpPr>
        <p:spPr>
          <a:xfrm>
            <a:off x="88011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g1de21d876e4_3_0"/>
          <p:cNvSpPr txBox="1">
            <a:spLocks noGrp="1"/>
          </p:cNvSpPr>
          <p:nvPr>
            <p:ph type="ftr" idx="11"/>
          </p:nvPr>
        </p:nvSpPr>
        <p:spPr>
          <a:xfrm>
            <a:off x="4240530" y="7203864"/>
            <a:ext cx="43206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g1de21d876e4_3_0"/>
          <p:cNvSpPr txBox="1">
            <a:spLocks noGrp="1"/>
          </p:cNvSpPr>
          <p:nvPr>
            <p:ph type="sldNum" idx="12"/>
          </p:nvPr>
        </p:nvSpPr>
        <p:spPr>
          <a:xfrm>
            <a:off x="9041130" y="7203864"/>
            <a:ext cx="28803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d17b9694e4_1_5"/>
          <p:cNvSpPr txBox="1">
            <a:spLocks noGrp="1"/>
          </p:cNvSpPr>
          <p:nvPr>
            <p:ph type="ctrTitle"/>
          </p:nvPr>
        </p:nvSpPr>
        <p:spPr>
          <a:xfrm>
            <a:off x="2926575" y="5273248"/>
            <a:ext cx="88281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50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50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50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4400" b="1" dirty="0"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es-CO" sz="3100" dirty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Taller Virtual De Fotografía Con Dispositivos</a:t>
            </a:r>
            <a:endParaRPr sz="3100" dirty="0"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es-CO" sz="3100" dirty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Móviles</a:t>
            </a:r>
            <a:endParaRPr sz="3100" dirty="0"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3100" dirty="0"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es-CO" sz="3100" dirty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Sesión 5</a:t>
            </a:r>
            <a:endParaRPr sz="3100" dirty="0"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-CO" sz="5000" b="1" dirty="0"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endParaRPr sz="50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50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5000" b="1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FCAD6-ACED-70F8-3FE9-8DC442AF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F56DA2-9F14-9FD1-4458-3F2C74D5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84" b="5327"/>
          <a:stretch/>
        </p:blipFill>
        <p:spPr>
          <a:xfrm>
            <a:off x="1264809" y="1207698"/>
            <a:ext cx="3372312" cy="65647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875F347-6348-990F-41FB-45529C20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884" r="-4862" b="5327"/>
          <a:stretch/>
        </p:blipFill>
        <p:spPr>
          <a:xfrm>
            <a:off x="4886990" y="1207698"/>
            <a:ext cx="3536283" cy="65647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803E00-E984-C74D-94A3-35A797EE4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83" r="1394" b="7436"/>
          <a:stretch/>
        </p:blipFill>
        <p:spPr>
          <a:xfrm>
            <a:off x="8423273" y="1207698"/>
            <a:ext cx="3405279" cy="65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29BE5-66C6-1DB8-6558-ABFC88F3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6AB451-669F-4369-585E-D22A4108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61" b="5660"/>
          <a:stretch/>
        </p:blipFill>
        <p:spPr>
          <a:xfrm>
            <a:off x="1278737" y="1276708"/>
            <a:ext cx="3340990" cy="64956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CC3DB8-C6C2-05CF-D9DF-A6C5A017A7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17" b="6104"/>
          <a:stretch/>
        </p:blipFill>
        <p:spPr>
          <a:xfrm>
            <a:off x="4928832" y="1276708"/>
            <a:ext cx="3340991" cy="64956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54AAA0-C573-6FED-CE98-9D9D91A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18" b="6105"/>
          <a:stretch/>
        </p:blipFill>
        <p:spPr>
          <a:xfrm>
            <a:off x="8578929" y="1276708"/>
            <a:ext cx="3340991" cy="64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4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77F12-9BE3-0985-ED59-F9F55FCD8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F67F6E-53B6-E7E7-8FB9-76E0C38BB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4" b="4550"/>
          <a:stretch/>
        </p:blipFill>
        <p:spPr>
          <a:xfrm>
            <a:off x="571128" y="293298"/>
            <a:ext cx="3585020" cy="71254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CD8697-0E7C-870F-71E1-AAB2287BA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75" b="4551"/>
          <a:stretch/>
        </p:blipFill>
        <p:spPr>
          <a:xfrm>
            <a:off x="4608290" y="293298"/>
            <a:ext cx="3585020" cy="71254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AF19D1-AFEC-C8F3-D8C3-1BA32E57BB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74" b="4550"/>
          <a:stretch/>
        </p:blipFill>
        <p:spPr>
          <a:xfrm>
            <a:off x="8645452" y="293298"/>
            <a:ext cx="3585020" cy="712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19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A6FB2-83BB-E1CB-2390-8AA05E0D3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30FE5E-7E2E-F367-7C01-7A82B53F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1" b="5217"/>
          <a:stretch/>
        </p:blipFill>
        <p:spPr>
          <a:xfrm>
            <a:off x="1544342" y="1173190"/>
            <a:ext cx="3336424" cy="65992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504DEF-E24B-082D-4780-692918F663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51" b="5217"/>
          <a:stretch/>
        </p:blipFill>
        <p:spPr>
          <a:xfrm>
            <a:off x="5094898" y="1173190"/>
            <a:ext cx="3336424" cy="65992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815B8C-ECE2-F7DC-3296-CCF2E85D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33" r="-162" b="5525"/>
          <a:stretch/>
        </p:blipFill>
        <p:spPr>
          <a:xfrm>
            <a:off x="8645454" y="1173190"/>
            <a:ext cx="3363571" cy="65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0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321B8-F8FC-0253-1753-293CEA54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41E6DE-5744-BEDC-5525-089D10209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" t="4440" r="-913" b="4661"/>
          <a:stretch/>
        </p:blipFill>
        <p:spPr>
          <a:xfrm>
            <a:off x="1419738" y="1018677"/>
            <a:ext cx="3427050" cy="67537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87D98A-CB7D-D6CF-A988-DEC8BA83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62" b="4662"/>
          <a:stretch/>
        </p:blipFill>
        <p:spPr>
          <a:xfrm>
            <a:off x="4986929" y="1018677"/>
            <a:ext cx="3427051" cy="67372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2D107F-7DDB-4806-9944-757FB8F627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96" b="5327"/>
          <a:stretch/>
        </p:blipFill>
        <p:spPr>
          <a:xfrm>
            <a:off x="8554122" y="1035169"/>
            <a:ext cx="3427051" cy="673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90417-C347-9138-6F2C-EF8B69F1C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CA3396-D05F-0AF0-A586-1BF56EB98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6" b="5327"/>
          <a:stretch/>
        </p:blipFill>
        <p:spPr>
          <a:xfrm>
            <a:off x="1778111" y="1259457"/>
            <a:ext cx="3312962" cy="65129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07501-69DE-39B9-8873-CF348D0F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06" b="4217"/>
          <a:stretch/>
        </p:blipFill>
        <p:spPr>
          <a:xfrm>
            <a:off x="5287667" y="1259456"/>
            <a:ext cx="3312962" cy="65129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6A0F7A-DD4A-8944-0438-5E1DFE278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18" b="6326"/>
          <a:stretch/>
        </p:blipFill>
        <p:spPr>
          <a:xfrm>
            <a:off x="8797223" y="1259456"/>
            <a:ext cx="3358177" cy="65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7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20BF2-CFB8-4EBB-E583-F0732818B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AC6DC7-BB8C-8AEF-0AAA-52721A61E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0" b="6548"/>
          <a:stretch/>
        </p:blipFill>
        <p:spPr>
          <a:xfrm>
            <a:off x="1400256" y="1059134"/>
            <a:ext cx="3478729" cy="67132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98E1EF-64C8-7208-47FC-6D7FFD798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19" b="4994"/>
          <a:stretch/>
        </p:blipFill>
        <p:spPr>
          <a:xfrm>
            <a:off x="5129467" y="1059134"/>
            <a:ext cx="3410686" cy="67132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F527EB-1E40-EDA7-2B47-BAB51E19D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3" r="1584" b="5216"/>
          <a:stretch/>
        </p:blipFill>
        <p:spPr>
          <a:xfrm>
            <a:off x="8790635" y="1059134"/>
            <a:ext cx="3459193" cy="68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54E9A-4A51-D729-D916-7E54B914E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909C14-9306-DCA3-36CB-604B42F3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5" b="3885"/>
          <a:stretch/>
        </p:blipFill>
        <p:spPr>
          <a:xfrm>
            <a:off x="1289497" y="1138685"/>
            <a:ext cx="3321541" cy="66337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D98C01-308A-37EE-C43E-9D37C6EF3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85" b="4605"/>
          <a:stretch/>
        </p:blipFill>
        <p:spPr>
          <a:xfrm>
            <a:off x="4867371" y="1138686"/>
            <a:ext cx="3362049" cy="66337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935F84-2F12-E165-AD89-B2B328CFE0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83" b="6104"/>
          <a:stretch/>
        </p:blipFill>
        <p:spPr>
          <a:xfrm>
            <a:off x="8482347" y="1138685"/>
            <a:ext cx="3437508" cy="6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66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2F2BB-41CA-3437-73F8-84758E218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3C4324-D435-329B-EED9-F3318D37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4439" r="-530" b="4773"/>
          <a:stretch/>
        </p:blipFill>
        <p:spPr>
          <a:xfrm>
            <a:off x="1382011" y="1216324"/>
            <a:ext cx="3348513" cy="65560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830D0B6-E1B4-BA0D-6AEF-A484B183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87" r="-50" b="4772"/>
          <a:stretch/>
        </p:blipFill>
        <p:spPr>
          <a:xfrm>
            <a:off x="4897470" y="1216324"/>
            <a:ext cx="3276409" cy="65560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132B5-E6EB-B2CF-70F2-1AA5A6215B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96" r="1876" b="4328"/>
          <a:stretch/>
        </p:blipFill>
        <p:spPr>
          <a:xfrm>
            <a:off x="8340825" y="1135913"/>
            <a:ext cx="3276409" cy="66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6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765C0-03E7-4A2C-549A-F34FB0F26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FD3280-5EAB-2B6D-9549-A59A6199D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29" b="4772"/>
          <a:stretch/>
        </p:blipFill>
        <p:spPr>
          <a:xfrm>
            <a:off x="1476007" y="1073033"/>
            <a:ext cx="3362518" cy="66993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9DC6E6-58BA-C4B5-7FF9-DBD740FF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96" b="4106"/>
          <a:stretch/>
        </p:blipFill>
        <p:spPr>
          <a:xfrm>
            <a:off x="5037824" y="1073033"/>
            <a:ext cx="3362518" cy="66993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49B49B-9727-A09D-B57E-CF1D304033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08" b="4994"/>
          <a:stretch/>
        </p:blipFill>
        <p:spPr>
          <a:xfrm>
            <a:off x="8798940" y="1073032"/>
            <a:ext cx="3362519" cy="66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69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e000c1fb16_3_9"/>
          <p:cNvSpPr txBox="1">
            <a:spLocks noGrp="1"/>
          </p:cNvSpPr>
          <p:nvPr>
            <p:ph type="body" idx="1"/>
          </p:nvPr>
        </p:nvSpPr>
        <p:spPr>
          <a:xfrm>
            <a:off x="990602" y="1119075"/>
            <a:ext cx="10932600" cy="55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FFC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360"/>
              <a:buNone/>
            </a:pPr>
            <a:endParaRPr/>
          </a:p>
        </p:txBody>
      </p:sp>
      <p:sp>
        <p:nvSpPr>
          <p:cNvPr id="131" name="Google Shape;131;g1e000c1fb16_3_9"/>
          <p:cNvSpPr txBox="1"/>
          <p:nvPr/>
        </p:nvSpPr>
        <p:spPr>
          <a:xfrm>
            <a:off x="463400" y="1364400"/>
            <a:ext cx="10932600" cy="390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es-MX" sz="2000" dirty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Taller Virtual De Fotografía Con Dispositivos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es-MX" sz="2000" dirty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Móviles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lang="es-MX" sz="2000" dirty="0"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es-MX" sz="2000" dirty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Sesión 5</a:t>
            </a:r>
            <a:endParaRPr sz="20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20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CO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1.Ejercicios prácticos edición 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CO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2. Fotografía Nocturna </a:t>
            </a:r>
            <a:endParaRPr sz="3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CA74C-A6B2-109C-BF8F-660EA17F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B0AFBE-571E-583A-412B-AA6B466377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62" b="5217"/>
          <a:stretch/>
        </p:blipFill>
        <p:spPr>
          <a:xfrm>
            <a:off x="1520282" y="1101364"/>
            <a:ext cx="3414275" cy="66710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51155B-23F8-893A-0D3E-8C17DC0F3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95" b="3663"/>
          <a:stretch/>
        </p:blipFill>
        <p:spPr>
          <a:xfrm>
            <a:off x="5193100" y="1101364"/>
            <a:ext cx="3332201" cy="66710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56A0D7-89C1-CBD2-7B74-C667AEAD59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3774" r="-3518" b="4773"/>
          <a:stretch/>
        </p:blipFill>
        <p:spPr>
          <a:xfrm>
            <a:off x="8783844" y="1101364"/>
            <a:ext cx="3482920" cy="66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67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C2E5A-E6CE-1859-9F7C-CA661911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3E9573-D43F-5880-536F-995E54943B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4" b="5439"/>
          <a:stretch/>
        </p:blipFill>
        <p:spPr>
          <a:xfrm>
            <a:off x="1578165" y="1131674"/>
            <a:ext cx="3361503" cy="66164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F2D344F-0CF6-1C78-7D60-1D1344E2AD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74" b="5439"/>
          <a:stretch/>
        </p:blipFill>
        <p:spPr>
          <a:xfrm>
            <a:off x="5197686" y="1155940"/>
            <a:ext cx="3361504" cy="66164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370E48-E7E9-7254-08F5-40A1BE07C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29" b="5217"/>
          <a:stretch/>
        </p:blipFill>
        <p:spPr>
          <a:xfrm>
            <a:off x="8817208" y="1107408"/>
            <a:ext cx="3361504" cy="66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03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29A64-F16B-EED1-BF66-94875C305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217EB1-2077-C5B6-37BC-E82A98AEA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18" b="5550"/>
          <a:stretch/>
        </p:blipFill>
        <p:spPr>
          <a:xfrm>
            <a:off x="1211460" y="1155941"/>
            <a:ext cx="3382178" cy="66164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AA662B-F52E-D58D-841A-6CDC2D3B92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62" b="5106"/>
          <a:stretch/>
        </p:blipFill>
        <p:spPr>
          <a:xfrm>
            <a:off x="4790795" y="1155940"/>
            <a:ext cx="3382177" cy="66164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DE0AC6-F104-18E2-6686-79B3E02620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09" b="3662"/>
          <a:stretch/>
        </p:blipFill>
        <p:spPr>
          <a:xfrm>
            <a:off x="8370129" y="1155941"/>
            <a:ext cx="3382177" cy="66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83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B6401-D3E7-8B48-E9A7-571918FC4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F403D6-08C2-0C89-6739-D034A99C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29" b="5438"/>
          <a:stretch/>
        </p:blipFill>
        <p:spPr>
          <a:xfrm>
            <a:off x="1390487" y="1190445"/>
            <a:ext cx="3327700" cy="65819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D65D9E-3D2E-8DEE-10D3-1129E9CB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93" b="4996"/>
          <a:stretch/>
        </p:blipFill>
        <p:spPr>
          <a:xfrm>
            <a:off x="4967513" y="1186961"/>
            <a:ext cx="3412492" cy="65854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058A8C-2F60-E2CF-8F1C-F10AD63A56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28" b="4994"/>
          <a:stretch/>
        </p:blipFill>
        <p:spPr>
          <a:xfrm>
            <a:off x="8566677" y="1186960"/>
            <a:ext cx="3349839" cy="658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1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524A0-C272-E41F-EAEB-9D3188C85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EEACC1-D9CF-AFCB-8830-F4F0436833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1" b="5549"/>
          <a:stretch/>
        </p:blipFill>
        <p:spPr>
          <a:xfrm>
            <a:off x="1383351" y="1043852"/>
            <a:ext cx="3414277" cy="67285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872032-D57F-1A85-300A-6D64F011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30" b="5771"/>
          <a:stretch/>
        </p:blipFill>
        <p:spPr>
          <a:xfrm>
            <a:off x="5072333" y="1043852"/>
            <a:ext cx="3414276" cy="67285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F92B6F-EF48-14CF-C68F-AD0BBBE442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62" b="4440"/>
          <a:stretch/>
        </p:blipFill>
        <p:spPr>
          <a:xfrm>
            <a:off x="8833449" y="1043852"/>
            <a:ext cx="3414276" cy="67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67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D3D3D-A2C7-EF53-5275-8E514AC90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71F057-0ABE-8B65-662F-127AE7A9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86" b="5217"/>
          <a:stretch/>
        </p:blipFill>
        <p:spPr>
          <a:xfrm>
            <a:off x="1706254" y="1069677"/>
            <a:ext cx="3364203" cy="67027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5D52DB-A655-5879-F29C-090A82DCFD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2" t="3222" r="63" b="5216"/>
          <a:stretch/>
        </p:blipFill>
        <p:spPr>
          <a:xfrm>
            <a:off x="5311384" y="996143"/>
            <a:ext cx="3401245" cy="67517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6915B4E-7CA2-D858-21CC-575C313A07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96" r="1149" b="5438"/>
          <a:stretch/>
        </p:blipFill>
        <p:spPr>
          <a:xfrm>
            <a:off x="8953556" y="1045165"/>
            <a:ext cx="3401245" cy="675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36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DB4BE-E856-A892-99E7-3726BF0F9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BC4403-B407-C82E-4504-833307D0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18" r="-62" b="6437"/>
          <a:stretch/>
        </p:blipFill>
        <p:spPr>
          <a:xfrm>
            <a:off x="1348169" y="1035170"/>
            <a:ext cx="3465829" cy="67091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B2FA8A-3589-066D-D336-78FC86D7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18" b="6437"/>
          <a:stretch/>
        </p:blipFill>
        <p:spPr>
          <a:xfrm>
            <a:off x="5017621" y="1035170"/>
            <a:ext cx="3465830" cy="67091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592E31-A767-74B7-1B30-A6D7287649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08" b="6659"/>
          <a:stretch/>
        </p:blipFill>
        <p:spPr>
          <a:xfrm>
            <a:off x="8687074" y="1035170"/>
            <a:ext cx="3485858" cy="670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8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5BFC7-7387-27E1-4149-BB9B6E16C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F9870E-A8A7-C76E-D0CF-D5FC0D257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5" b="5217"/>
          <a:stretch/>
        </p:blipFill>
        <p:spPr>
          <a:xfrm>
            <a:off x="1673425" y="1017916"/>
            <a:ext cx="3431628" cy="67544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B819FC-2729-38F6-1024-C043FEA4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96" b="5216"/>
          <a:stretch/>
        </p:blipFill>
        <p:spPr>
          <a:xfrm>
            <a:off x="5303374" y="1017916"/>
            <a:ext cx="3431628" cy="67544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9FDE2E-6721-96AB-3532-3679DCDD6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3996" r="-669" b="6105"/>
          <a:stretch/>
        </p:blipFill>
        <p:spPr>
          <a:xfrm>
            <a:off x="8933324" y="1017916"/>
            <a:ext cx="3488714" cy="67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92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66E99-5A4E-DA2D-A340-3DBB9785B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3D03C6-51A7-8C2C-3C1A-F5E3B5E3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717" y="1315528"/>
            <a:ext cx="8609162" cy="64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19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09DB0-B61C-86E3-89E1-F5E0D0250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grafía nocturna - Wikipedia, la enciclopedia libre">
            <a:extLst>
              <a:ext uri="{FF2B5EF4-FFF2-40B4-BE49-F238E27FC236}">
                <a16:creationId xmlns:a16="http://schemas.microsoft.com/office/drawing/2014/main" id="{8416EB70-78DA-85EE-E7E2-5575705F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479" y="1036121"/>
            <a:ext cx="7946008" cy="63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31;g1e000c1fb16_3_9">
            <a:extLst>
              <a:ext uri="{FF2B5EF4-FFF2-40B4-BE49-F238E27FC236}">
                <a16:creationId xmlns:a16="http://schemas.microsoft.com/office/drawing/2014/main" id="{B388A382-E1FB-5A66-ECDB-4010EC8EFE59}"/>
              </a:ext>
            </a:extLst>
          </p:cNvPr>
          <p:cNvSpPr txBox="1"/>
          <p:nvPr/>
        </p:nvSpPr>
        <p:spPr>
          <a:xfrm>
            <a:off x="379562" y="4214524"/>
            <a:ext cx="10932600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CO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Fotografía Nocturna </a:t>
            </a: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0F2F9B66-B9D5-3429-B534-63C1D22AC8D6}"/>
              </a:ext>
            </a:extLst>
          </p:cNvPr>
          <p:cNvSpPr txBox="1"/>
          <p:nvPr/>
        </p:nvSpPr>
        <p:spPr>
          <a:xfrm>
            <a:off x="4149305" y="1212614"/>
            <a:ext cx="6400800" cy="414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CO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Ejercicio práctico edición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C128994-EBD5-BE14-B904-40965608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053" y="1833716"/>
            <a:ext cx="7585494" cy="56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89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1AA12-471D-0558-BB31-A63EE7ED6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g1e000c1fb16_3_9">
            <a:extLst>
              <a:ext uri="{FF2B5EF4-FFF2-40B4-BE49-F238E27FC236}">
                <a16:creationId xmlns:a16="http://schemas.microsoft.com/office/drawing/2014/main" id="{BACC0B79-D404-BDFB-9236-44B6CDB89832}"/>
              </a:ext>
            </a:extLst>
          </p:cNvPr>
          <p:cNvSpPr txBox="1"/>
          <p:nvPr/>
        </p:nvSpPr>
        <p:spPr>
          <a:xfrm>
            <a:off x="3243531" y="2075173"/>
            <a:ext cx="109326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¿Qué es la Fotografía Nocturna ?</a:t>
            </a:r>
            <a:endParaRPr lang="es-MX" sz="20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Google Shape;131;g1e000c1fb16_3_9">
            <a:extLst>
              <a:ext uri="{FF2B5EF4-FFF2-40B4-BE49-F238E27FC236}">
                <a16:creationId xmlns:a16="http://schemas.microsoft.com/office/drawing/2014/main" id="{D898F02F-3F27-1F1E-FD45-F83699CF4488}"/>
              </a:ext>
            </a:extLst>
          </p:cNvPr>
          <p:cNvSpPr txBox="1"/>
          <p:nvPr/>
        </p:nvSpPr>
        <p:spPr>
          <a:xfrm>
            <a:off x="1222074" y="3206044"/>
            <a:ext cx="109326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Es un género fotográfico que se enfoca en capturar imágenes en contornos con poca luz. </a:t>
            </a:r>
            <a:endParaRPr lang="es-MX" sz="16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7326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g1e000c1fb16_3_9">
            <a:extLst>
              <a:ext uri="{FF2B5EF4-FFF2-40B4-BE49-F238E27FC236}">
                <a16:creationId xmlns:a16="http://schemas.microsoft.com/office/drawing/2014/main" id="{89EADEB7-E533-3088-041C-2093E3743ED5}"/>
              </a:ext>
            </a:extLst>
          </p:cNvPr>
          <p:cNvSpPr txBox="1"/>
          <p:nvPr/>
        </p:nvSpPr>
        <p:spPr>
          <a:xfrm>
            <a:off x="1414732" y="3298362"/>
            <a:ext cx="10932600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Características de la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fotografía  nocturna </a:t>
            </a:r>
            <a:endParaRPr lang="es-MX" sz="20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31;g1e000c1fb16_3_9">
            <a:extLst>
              <a:ext uri="{FF2B5EF4-FFF2-40B4-BE49-F238E27FC236}">
                <a16:creationId xmlns:a16="http://schemas.microsoft.com/office/drawing/2014/main" id="{5ACD2182-8450-D5F3-F03E-8757F10C4891}"/>
              </a:ext>
            </a:extLst>
          </p:cNvPr>
          <p:cNvSpPr txBox="1"/>
          <p:nvPr/>
        </p:nvSpPr>
        <p:spPr>
          <a:xfrm>
            <a:off x="1869000" y="5237338"/>
            <a:ext cx="10932600" cy="2095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Baja luz </a:t>
            </a:r>
          </a:p>
          <a:p>
            <a:pPr marL="3810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Largas exposiciones </a:t>
            </a:r>
          </a:p>
          <a:p>
            <a:pPr marL="3810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Iluminación artificial</a:t>
            </a:r>
          </a:p>
          <a:p>
            <a:pPr marL="3810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Colores y texturas 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</a:t>
            </a:r>
            <a:endParaRPr lang="es-MX" sz="20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74" name="Picture 2" descr="Siete consejos para mejorar la calidad de tus fotografías nocturnas">
            <a:extLst>
              <a:ext uri="{FF2B5EF4-FFF2-40B4-BE49-F238E27FC236}">
                <a16:creationId xmlns:a16="http://schemas.microsoft.com/office/drawing/2014/main" id="{62FC57A6-9026-FF96-507D-47D22345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32" y="3213251"/>
            <a:ext cx="61912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078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g1e000c1fb16_3_9">
            <a:extLst>
              <a:ext uri="{FF2B5EF4-FFF2-40B4-BE49-F238E27FC236}">
                <a16:creationId xmlns:a16="http://schemas.microsoft.com/office/drawing/2014/main" id="{50770937-C2EC-D2B3-99B9-09D4AF468197}"/>
              </a:ext>
            </a:extLst>
          </p:cNvPr>
          <p:cNvSpPr txBox="1"/>
          <p:nvPr/>
        </p:nvSpPr>
        <p:spPr>
          <a:xfrm>
            <a:off x="3243531" y="2316711"/>
            <a:ext cx="16027604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Técnicas y equipo </a:t>
            </a:r>
            <a:endParaRPr lang="es-MX" sz="20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131;g1e000c1fb16_3_9">
            <a:extLst>
              <a:ext uri="{FF2B5EF4-FFF2-40B4-BE49-F238E27FC236}">
                <a16:creationId xmlns:a16="http://schemas.microsoft.com/office/drawing/2014/main" id="{A18BA2E6-6F8A-6547-00A0-1844D04A961B}"/>
              </a:ext>
            </a:extLst>
          </p:cNvPr>
          <p:cNvSpPr txBox="1"/>
          <p:nvPr/>
        </p:nvSpPr>
        <p:spPr>
          <a:xfrm>
            <a:off x="2415395" y="3546122"/>
            <a:ext cx="10932600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Cámaras con sensor de imagen grande </a:t>
            </a:r>
          </a:p>
          <a:p>
            <a:pPr marL="3810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Lentes de apertura grande </a:t>
            </a:r>
          </a:p>
          <a:p>
            <a:pPr marL="3810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Estabilizador de imagen </a:t>
            </a:r>
          </a:p>
          <a:p>
            <a:pPr marL="3810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Iluminación artificial </a:t>
            </a:r>
            <a:endParaRPr lang="es-MX" sz="16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50" name="Picture 2" descr="Tripode para Celular y cámara con control Bluetooth">
            <a:extLst>
              <a:ext uri="{FF2B5EF4-FFF2-40B4-BE49-F238E27FC236}">
                <a16:creationId xmlns:a16="http://schemas.microsoft.com/office/drawing/2014/main" id="{883ED55F-3FC0-704D-B702-B3FF1F8C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61" y="2603630"/>
            <a:ext cx="3987290" cy="398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26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g1e000c1fb16_3_9">
            <a:extLst>
              <a:ext uri="{FF2B5EF4-FFF2-40B4-BE49-F238E27FC236}">
                <a16:creationId xmlns:a16="http://schemas.microsoft.com/office/drawing/2014/main" id="{759F6E5C-9999-F7A9-79C8-07AFDC953E42}"/>
              </a:ext>
            </a:extLst>
          </p:cNvPr>
          <p:cNvSpPr txBox="1"/>
          <p:nvPr/>
        </p:nvSpPr>
        <p:spPr>
          <a:xfrm>
            <a:off x="934500" y="2482504"/>
            <a:ext cx="109326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Consejos para hacer fotografía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nocturna </a:t>
            </a:r>
            <a:endParaRPr lang="es-MX" sz="18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26" name="Picture 2" descr="Fotografía nocturna: la guía básica">
            <a:extLst>
              <a:ext uri="{FF2B5EF4-FFF2-40B4-BE49-F238E27FC236}">
                <a16:creationId xmlns:a16="http://schemas.microsoft.com/office/drawing/2014/main" id="{FE1925D8-A443-653A-D80F-E372F1288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/>
          <a:stretch/>
        </p:blipFill>
        <p:spPr bwMode="auto">
          <a:xfrm>
            <a:off x="6400800" y="2427771"/>
            <a:ext cx="5152657" cy="428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31;g1e000c1fb16_3_9">
            <a:extLst>
              <a:ext uri="{FF2B5EF4-FFF2-40B4-BE49-F238E27FC236}">
                <a16:creationId xmlns:a16="http://schemas.microsoft.com/office/drawing/2014/main" id="{5F6CCE98-3925-29FC-A8EB-FD977890EBF6}"/>
              </a:ext>
            </a:extLst>
          </p:cNvPr>
          <p:cNvSpPr txBox="1"/>
          <p:nvPr/>
        </p:nvSpPr>
        <p:spPr>
          <a:xfrm>
            <a:off x="934500" y="3886200"/>
            <a:ext cx="10932600" cy="266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1.Exposición larga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2. ISO bajo 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3. Enfoque manual 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4. Utiliza la luz disponible 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5.Crea contrastes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6.Utiliza la velocidad de obturación </a:t>
            </a:r>
          </a:p>
          <a:p>
            <a:pPr marL="381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20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7.Experimenta con diferentes ángulos  </a:t>
            </a:r>
          </a:p>
        </p:txBody>
      </p:sp>
    </p:spTree>
    <p:extLst>
      <p:ext uri="{BB962C8B-B14F-4D97-AF65-F5344CB8AC3E}">
        <p14:creationId xmlns:p14="http://schemas.microsoft.com/office/powerpoint/2010/main" val="3249824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g1e000c1fb16_3_9">
            <a:extLst>
              <a:ext uri="{FF2B5EF4-FFF2-40B4-BE49-F238E27FC236}">
                <a16:creationId xmlns:a16="http://schemas.microsoft.com/office/drawing/2014/main" id="{928DEFA4-C2AF-2C84-D087-689838F9B024}"/>
              </a:ext>
            </a:extLst>
          </p:cNvPr>
          <p:cNvSpPr txBox="1"/>
          <p:nvPr/>
        </p:nvSpPr>
        <p:spPr>
          <a:xfrm>
            <a:off x="3141738" y="6313569"/>
            <a:ext cx="7234727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Fotografía aurora boreal</a:t>
            </a:r>
          </a:p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1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- Configuración   : </a:t>
            </a:r>
            <a:r>
              <a:rPr lang="es-MX" sz="1800" dirty="0">
                <a:solidFill>
                  <a:srgbClr val="040C28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A</a:t>
            </a:r>
            <a:r>
              <a:rPr lang="es-MX" sz="1800" b="0" i="0" dirty="0">
                <a:solidFill>
                  <a:srgbClr val="040C28"/>
                </a:solidFill>
                <a:effectLst/>
                <a:latin typeface="Century Gothic" panose="020B0502020202020204" pitchFamily="34" charset="0"/>
              </a:rPr>
              <a:t>pertura f/2,8 o la máxima que permita tu lente, ISO 3200-6400, y una velocidad de obturación entre 1 y 15 segundos dependiendo del movimiento de la aurora boreal</a:t>
            </a:r>
            <a:endParaRPr lang="es-MX" sz="18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130AF7-049F-BB16-63E9-0B4ECAC50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39" y="1326600"/>
            <a:ext cx="7234727" cy="48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0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g1e000c1fb16_3_9">
            <a:extLst>
              <a:ext uri="{FF2B5EF4-FFF2-40B4-BE49-F238E27FC236}">
                <a16:creationId xmlns:a16="http://schemas.microsoft.com/office/drawing/2014/main" id="{C6E4F7DF-0F09-6731-7C20-BBD2A2741136}"/>
              </a:ext>
            </a:extLst>
          </p:cNvPr>
          <p:cNvSpPr txBox="1"/>
          <p:nvPr/>
        </p:nvSpPr>
        <p:spPr>
          <a:xfrm>
            <a:off x="3077763" y="2832732"/>
            <a:ext cx="7234727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1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1. Enfoque en el infinito </a:t>
            </a:r>
          </a:p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lang="es-MX" sz="18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CCD5AA-2FD6-F4C1-34F5-362A500B6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914" t="62973" r="36119" b="25610"/>
          <a:stretch/>
        </p:blipFill>
        <p:spPr>
          <a:xfrm>
            <a:off x="2739164" y="1580059"/>
            <a:ext cx="3955963" cy="11559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F88B78-BC18-117D-EEB4-0EB1E908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05" t="50000" r="35984" b="25610"/>
          <a:stretch/>
        </p:blipFill>
        <p:spPr>
          <a:xfrm>
            <a:off x="2785492" y="3334409"/>
            <a:ext cx="3996926" cy="2392276"/>
          </a:xfrm>
          <a:prstGeom prst="rect">
            <a:avLst/>
          </a:prstGeom>
        </p:spPr>
      </p:pic>
      <p:sp>
        <p:nvSpPr>
          <p:cNvPr id="7" name="Google Shape;131;g1e000c1fb16_3_9">
            <a:extLst>
              <a:ext uri="{FF2B5EF4-FFF2-40B4-BE49-F238E27FC236}">
                <a16:creationId xmlns:a16="http://schemas.microsoft.com/office/drawing/2014/main" id="{E5821A2D-5F2C-99B2-E36A-0696553E6A3F}"/>
              </a:ext>
            </a:extLst>
          </p:cNvPr>
          <p:cNvSpPr txBox="1"/>
          <p:nvPr/>
        </p:nvSpPr>
        <p:spPr>
          <a:xfrm>
            <a:off x="7407448" y="5595320"/>
            <a:ext cx="7234727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1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3. Velocidad de obturación  </a:t>
            </a:r>
          </a:p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lang="es-MX" sz="18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34892A-8E4B-F29F-DF13-E9DEA9690D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104" t="48249" r="36119" b="25610"/>
          <a:stretch/>
        </p:blipFill>
        <p:spPr>
          <a:xfrm>
            <a:off x="7407448" y="2391456"/>
            <a:ext cx="4632778" cy="2989488"/>
          </a:xfrm>
          <a:prstGeom prst="rect">
            <a:avLst/>
          </a:prstGeom>
        </p:spPr>
      </p:pic>
      <p:sp>
        <p:nvSpPr>
          <p:cNvPr id="10" name="Google Shape;131;g1e000c1fb16_3_9">
            <a:extLst>
              <a:ext uri="{FF2B5EF4-FFF2-40B4-BE49-F238E27FC236}">
                <a16:creationId xmlns:a16="http://schemas.microsoft.com/office/drawing/2014/main" id="{3B8E402F-1E05-60E8-508A-A867B69CF825}"/>
              </a:ext>
            </a:extLst>
          </p:cNvPr>
          <p:cNvSpPr txBox="1"/>
          <p:nvPr/>
        </p:nvSpPr>
        <p:spPr>
          <a:xfrm>
            <a:off x="2608881" y="6060706"/>
            <a:ext cx="7234727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1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2. Sensibilidad ISO alrededor de 800</a:t>
            </a:r>
          </a:p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lang="es-MX" sz="1800" dirty="0">
              <a:solidFill>
                <a:schemeClr val="dk1"/>
              </a:solidFill>
              <a:latin typeface="Century Gothic" panose="020B0502020202020204" pitchFamily="34" charset="0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98220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AF7F32-37E2-AC62-F4F2-9E19959E1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53" t="4395" r="35175" b="22254"/>
          <a:stretch/>
        </p:blipFill>
        <p:spPr>
          <a:xfrm>
            <a:off x="4562020" y="1091242"/>
            <a:ext cx="3677560" cy="5308177"/>
          </a:xfrm>
          <a:prstGeom prst="rect">
            <a:avLst/>
          </a:prstGeom>
        </p:spPr>
      </p:pic>
      <p:sp>
        <p:nvSpPr>
          <p:cNvPr id="4" name="Google Shape;131;g1e000c1fb16_3_9">
            <a:extLst>
              <a:ext uri="{FF2B5EF4-FFF2-40B4-BE49-F238E27FC236}">
                <a16:creationId xmlns:a16="http://schemas.microsoft.com/office/drawing/2014/main" id="{60BB5488-A640-DC4C-FD29-760986C9F25C}"/>
              </a:ext>
            </a:extLst>
          </p:cNvPr>
          <p:cNvSpPr txBox="1"/>
          <p:nvPr/>
        </p:nvSpPr>
        <p:spPr>
          <a:xfrm>
            <a:off x="4382218" y="6578979"/>
            <a:ext cx="7234727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1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4. Temporizador de 3-5 segundos </a:t>
            </a:r>
          </a:p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1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5. Coloca el teléfono en una zona </a:t>
            </a:r>
          </a:p>
          <a:p>
            <a:pPr marL="381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s-MX" sz="18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estable o utiliza trípode  </a:t>
            </a:r>
          </a:p>
        </p:txBody>
      </p:sp>
    </p:spTree>
    <p:extLst>
      <p:ext uri="{BB962C8B-B14F-4D97-AF65-F5344CB8AC3E}">
        <p14:creationId xmlns:p14="http://schemas.microsoft.com/office/powerpoint/2010/main" val="413664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CE382-A7FA-A45E-1B21-1B0568C3C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12F101D-D41B-5065-9212-CFF02D0D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5" r="4310" b="4772"/>
          <a:stretch/>
        </p:blipFill>
        <p:spPr>
          <a:xfrm>
            <a:off x="1163079" y="1281019"/>
            <a:ext cx="3064866" cy="62541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A92BAB-79D4-A975-FBF5-D1C77D664F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62" b="5438"/>
          <a:stretch/>
        </p:blipFill>
        <p:spPr>
          <a:xfrm>
            <a:off x="4610187" y="1281019"/>
            <a:ext cx="3210821" cy="62541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1E590D-3C7C-AE30-7309-1065084DC6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28" b="12265"/>
          <a:stretch/>
        </p:blipFill>
        <p:spPr>
          <a:xfrm>
            <a:off x="8156908" y="1281019"/>
            <a:ext cx="3481613" cy="62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D670-3D5C-925F-8C74-5B349A1BA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567F03-A6C6-DC73-8744-CE3686761C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0" b="6770"/>
          <a:stretch/>
        </p:blipFill>
        <p:spPr>
          <a:xfrm>
            <a:off x="8464182" y="1173192"/>
            <a:ext cx="3302249" cy="63528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05E2C5-B31F-90CC-97FA-937AF8E3A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3773" r="-10664" b="13209"/>
          <a:stretch/>
        </p:blipFill>
        <p:spPr>
          <a:xfrm>
            <a:off x="1179834" y="1173192"/>
            <a:ext cx="3818233" cy="62061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486C47-9B53-3E55-BA6A-F5E092C11B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40" b="6770"/>
          <a:stretch/>
        </p:blipFill>
        <p:spPr>
          <a:xfrm>
            <a:off x="4821842" y="1173194"/>
            <a:ext cx="3302249" cy="63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9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DD335-9215-C300-510B-32A52270E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548091-6726-F336-F866-A89399F53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39" b="3885"/>
          <a:stretch/>
        </p:blipFill>
        <p:spPr>
          <a:xfrm>
            <a:off x="8986939" y="1276987"/>
            <a:ext cx="3268044" cy="64954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453CB5-7BEA-7DD7-6988-21960585A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3552" r="62" b="4606"/>
          <a:stretch/>
        </p:blipFill>
        <p:spPr>
          <a:xfrm>
            <a:off x="1723709" y="1276987"/>
            <a:ext cx="3262121" cy="64954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E8F3A1-8352-64A9-24F1-E5DFE699D0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62" b="4162"/>
          <a:stretch/>
        </p:blipFill>
        <p:spPr>
          <a:xfrm>
            <a:off x="5352363" y="1276987"/>
            <a:ext cx="3268043" cy="649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91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3E1CC-3DBA-1EB9-85DB-A334C22AF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3D1CCB-A0EE-D2E2-FEA9-1BD3ABC8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5" b="3663"/>
          <a:stretch/>
        </p:blipFill>
        <p:spPr>
          <a:xfrm>
            <a:off x="1642586" y="1285336"/>
            <a:ext cx="3240307" cy="6487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ED4AA5-A34A-B13E-7616-25351350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95" r="-394" b="6271"/>
          <a:stretch/>
        </p:blipFill>
        <p:spPr>
          <a:xfrm>
            <a:off x="8633114" y="1285335"/>
            <a:ext cx="3347626" cy="6487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083FF5-8A4C-A985-D7E5-4E5A11EE38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19" b="6659"/>
          <a:stretch/>
        </p:blipFill>
        <p:spPr>
          <a:xfrm>
            <a:off x="5079339" y="1285335"/>
            <a:ext cx="3357329" cy="64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0C61E-0911-D4C7-9166-A512F3109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C5B15F-9C8D-2073-59E9-9890BDEB8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4" b="6327"/>
          <a:stretch/>
        </p:blipFill>
        <p:spPr>
          <a:xfrm>
            <a:off x="8256007" y="1268083"/>
            <a:ext cx="3337167" cy="65043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5E2469-9ED7-295D-A242-2D428C51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74" b="6327"/>
          <a:stretch/>
        </p:blipFill>
        <p:spPr>
          <a:xfrm>
            <a:off x="4763565" y="1268083"/>
            <a:ext cx="3337167" cy="6504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FB3395-362D-1DF9-98D5-E6BAA6C17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74" b="6327"/>
          <a:stretch/>
        </p:blipFill>
        <p:spPr>
          <a:xfrm>
            <a:off x="1271123" y="1268083"/>
            <a:ext cx="3337167" cy="65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96EC-758F-F2BA-0F1B-1C2B4E57D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58804D-9D4A-AD30-95E3-340251FC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4" b="3940"/>
          <a:stretch/>
        </p:blipFill>
        <p:spPr>
          <a:xfrm>
            <a:off x="1761573" y="1168880"/>
            <a:ext cx="3293993" cy="65905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F00AC2-AA23-8FF5-7325-B896E5DEFA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16" b="5494"/>
          <a:stretch/>
        </p:blipFill>
        <p:spPr>
          <a:xfrm>
            <a:off x="5281151" y="1168880"/>
            <a:ext cx="3423694" cy="65905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56A15C-FBB3-149E-F97C-136B15CD2D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40" b="5716"/>
          <a:stretch/>
        </p:blipFill>
        <p:spPr>
          <a:xfrm>
            <a:off x="8930430" y="1168880"/>
            <a:ext cx="3390157" cy="66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33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206</Words>
  <Application>Microsoft Office PowerPoint</Application>
  <PresentationFormat>Personalizado</PresentationFormat>
  <Paragraphs>69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Wingdings</vt:lpstr>
      <vt:lpstr>Comic Sans MS</vt:lpstr>
      <vt:lpstr>Arial</vt:lpstr>
      <vt:lpstr>Palanquin Dark SemiBold</vt:lpstr>
      <vt:lpstr>Calibri</vt:lpstr>
      <vt:lpstr>Century Gothic</vt:lpstr>
      <vt:lpstr>Tema de Office</vt:lpstr>
      <vt:lpstr>    Taller Virtual De Fotografía Con Dispositivos Móviles  Sesión 5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administrador_</dc:creator>
  <cp:lastModifiedBy>denny salazar</cp:lastModifiedBy>
  <cp:revision>53</cp:revision>
  <dcterms:created xsi:type="dcterms:W3CDTF">2023-01-06T19:12:16Z</dcterms:created>
  <dcterms:modified xsi:type="dcterms:W3CDTF">2025-04-04T01:17:04Z</dcterms:modified>
</cp:coreProperties>
</file>