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</p:sldIdLst>
  <p:sldSz cx="12801600" cy="77724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Palanquin Dark SemiBo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RLpPn5cueSRDp484OYQEiFk+Q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1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17b9694e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1d17b9694e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000c1fb16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1e000c1fb16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3bdd30e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e3bdd30e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de21d876e4_3_6"/>
          <p:cNvSpPr txBox="1">
            <a:spLocks noGrp="1"/>
          </p:cNvSpPr>
          <p:nvPr>
            <p:ph type="ctrTitle"/>
          </p:nvPr>
        </p:nvSpPr>
        <p:spPr>
          <a:xfrm>
            <a:off x="1600200" y="1272011"/>
            <a:ext cx="9601200" cy="2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1de21d876e4_3_6"/>
          <p:cNvSpPr txBox="1"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14" name="Google Shape;14;g1de21d876e4_3_6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de21d876e4_3_6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de21d876e4_3_6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e21d876e4_3_63"/>
          <p:cNvSpPr txBox="1">
            <a:spLocks noGrp="1"/>
          </p:cNvSpPr>
          <p:nvPr>
            <p:ph type="title"/>
          </p:nvPr>
        </p:nvSpPr>
        <p:spPr>
          <a:xfrm>
            <a:off x="880110" y="413809"/>
            <a:ext cx="11041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de21d876e4_3_63"/>
          <p:cNvSpPr txBox="1">
            <a:spLocks noGrp="1"/>
          </p:cNvSpPr>
          <p:nvPr>
            <p:ph type="body" idx="1"/>
          </p:nvPr>
        </p:nvSpPr>
        <p:spPr>
          <a:xfrm rot="5400000">
            <a:off x="3935040" y="-986008"/>
            <a:ext cx="4931400" cy="11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1de21d876e4_3_63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de21d876e4_3_63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de21d876e4_3_63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e21d876e4_3_69"/>
          <p:cNvSpPr txBox="1">
            <a:spLocks noGrp="1"/>
          </p:cNvSpPr>
          <p:nvPr>
            <p:ph type="title"/>
          </p:nvPr>
        </p:nvSpPr>
        <p:spPr>
          <a:xfrm rot="5400000">
            <a:off x="7247940" y="2327058"/>
            <a:ext cx="65868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de21d876e4_3_69"/>
          <p:cNvSpPr txBox="1">
            <a:spLocks noGrp="1"/>
          </p:cNvSpPr>
          <p:nvPr>
            <p:ph type="body" idx="1"/>
          </p:nvPr>
        </p:nvSpPr>
        <p:spPr>
          <a:xfrm rot="5400000">
            <a:off x="1647225" y="-353292"/>
            <a:ext cx="6586800" cy="81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1de21d876e4_3_69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de21d876e4_3_69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de21d876e4_3_69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e21d876e4_3_75"/>
          <p:cNvSpPr txBox="1">
            <a:spLocks noGrp="1"/>
          </p:cNvSpPr>
          <p:nvPr>
            <p:ph type="title"/>
          </p:nvPr>
        </p:nvSpPr>
        <p:spPr>
          <a:xfrm>
            <a:off x="856107" y="3329717"/>
            <a:ext cx="11041500" cy="12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275" tIns="24625" rIns="49275" bIns="246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e21d876e4_3_77"/>
          <p:cNvSpPr/>
          <p:nvPr/>
        </p:nvSpPr>
        <p:spPr>
          <a:xfrm>
            <a:off x="-93345" y="7228967"/>
            <a:ext cx="12975600" cy="54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1375" tIns="131375" rIns="131375" bIns="131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g1de21d876e4_3_77"/>
          <p:cNvGrpSpPr/>
          <p:nvPr/>
        </p:nvGrpSpPr>
        <p:grpSpPr>
          <a:xfrm>
            <a:off x="10273880" y="220051"/>
            <a:ext cx="3192475" cy="1629295"/>
            <a:chOff x="9073850" y="2449938"/>
            <a:chExt cx="858815" cy="406075"/>
          </a:xfrm>
        </p:grpSpPr>
        <p:sp>
          <p:nvSpPr>
            <p:cNvPr id="85" name="Google Shape;85;g1de21d876e4_3_77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1de21d876e4_3_77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1de21d876e4_3_77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1de21d876e4_3_77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1de21d876e4_3_77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de21d876e4_3_77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1de21d876e4_3_77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1de21d876e4_3_77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g1de21d876e4_3_77"/>
          <p:cNvGrpSpPr/>
          <p:nvPr/>
        </p:nvGrpSpPr>
        <p:grpSpPr>
          <a:xfrm>
            <a:off x="22042" y="5091768"/>
            <a:ext cx="1820153" cy="2529595"/>
            <a:chOff x="6740300" y="5214225"/>
            <a:chExt cx="584075" cy="752050"/>
          </a:xfrm>
        </p:grpSpPr>
        <p:sp>
          <p:nvSpPr>
            <p:cNvPr id="94" name="Google Shape;94;g1de21d876e4_3_77"/>
            <p:cNvSpPr/>
            <p:nvPr/>
          </p:nvSpPr>
          <p:spPr>
            <a:xfrm>
              <a:off x="7029850" y="5402425"/>
              <a:ext cx="294525" cy="151500"/>
            </a:xfrm>
            <a:custGeom>
              <a:avLst/>
              <a:gdLst/>
              <a:ahLst/>
              <a:cxnLst/>
              <a:rect l="l" t="t" r="r" b="b"/>
              <a:pathLst>
                <a:path w="11781" h="6060" extrusionOk="0">
                  <a:moveTo>
                    <a:pt x="11781" y="1"/>
                  </a:moveTo>
                  <a:cubicBezTo>
                    <a:pt x="10231" y="457"/>
                    <a:pt x="8601" y="521"/>
                    <a:pt x="6998" y="698"/>
                  </a:cubicBezTo>
                  <a:cubicBezTo>
                    <a:pt x="5395" y="880"/>
                    <a:pt x="3759" y="1186"/>
                    <a:pt x="2397" y="2055"/>
                  </a:cubicBezTo>
                  <a:cubicBezTo>
                    <a:pt x="1035" y="2918"/>
                    <a:pt x="1" y="4451"/>
                    <a:pt x="135" y="6060"/>
                  </a:cubicBezTo>
                  <a:cubicBezTo>
                    <a:pt x="1293" y="5020"/>
                    <a:pt x="2612" y="4564"/>
                    <a:pt x="4124" y="4189"/>
                  </a:cubicBezTo>
                  <a:cubicBezTo>
                    <a:pt x="5631" y="3808"/>
                    <a:pt x="7180" y="3556"/>
                    <a:pt x="8617" y="2966"/>
                  </a:cubicBezTo>
                  <a:cubicBezTo>
                    <a:pt x="10054" y="2376"/>
                    <a:pt x="11164" y="1433"/>
                    <a:pt x="1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1de21d876e4_3_77"/>
            <p:cNvSpPr/>
            <p:nvPr/>
          </p:nvSpPr>
          <p:spPr>
            <a:xfrm>
              <a:off x="6939625" y="5214225"/>
              <a:ext cx="113050" cy="328450"/>
            </a:xfrm>
            <a:custGeom>
              <a:avLst/>
              <a:gdLst/>
              <a:ahLst/>
              <a:cxnLst/>
              <a:rect l="l" t="t" r="r" b="b"/>
              <a:pathLst>
                <a:path w="4522" h="13138" extrusionOk="0">
                  <a:moveTo>
                    <a:pt x="3132" y="1"/>
                  </a:moveTo>
                  <a:lnTo>
                    <a:pt x="3132" y="1"/>
                  </a:lnTo>
                  <a:cubicBezTo>
                    <a:pt x="585" y="3808"/>
                    <a:pt x="1" y="8853"/>
                    <a:pt x="1615" y="13138"/>
                  </a:cubicBezTo>
                  <a:cubicBezTo>
                    <a:pt x="3915" y="9148"/>
                    <a:pt x="4521" y="4398"/>
                    <a:pt x="3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1de21d876e4_3_77"/>
            <p:cNvSpPr/>
            <p:nvPr/>
          </p:nvSpPr>
          <p:spPr>
            <a:xfrm>
              <a:off x="6976775" y="5234200"/>
              <a:ext cx="313700" cy="525225"/>
            </a:xfrm>
            <a:custGeom>
              <a:avLst/>
              <a:gdLst/>
              <a:ahLst/>
              <a:cxnLst/>
              <a:rect l="l" t="t" r="r" b="b"/>
              <a:pathLst>
                <a:path w="12548" h="21009" fill="none" extrusionOk="0">
                  <a:moveTo>
                    <a:pt x="1507" y="1"/>
                  </a:moveTo>
                  <a:cubicBezTo>
                    <a:pt x="1507" y="1"/>
                    <a:pt x="215" y="6816"/>
                    <a:pt x="107" y="12478"/>
                  </a:cubicBezTo>
                  <a:cubicBezTo>
                    <a:pt x="0" y="18145"/>
                    <a:pt x="788" y="21009"/>
                    <a:pt x="788" y="21009"/>
                  </a:cubicBezTo>
                  <a:cubicBezTo>
                    <a:pt x="788" y="18070"/>
                    <a:pt x="2258" y="12789"/>
                    <a:pt x="2258" y="12789"/>
                  </a:cubicBezTo>
                  <a:cubicBezTo>
                    <a:pt x="2869" y="11132"/>
                    <a:pt x="3957" y="9679"/>
                    <a:pt x="5582" y="8928"/>
                  </a:cubicBezTo>
                  <a:cubicBezTo>
                    <a:pt x="6681" y="8424"/>
                    <a:pt x="7872" y="8167"/>
                    <a:pt x="9062" y="7985"/>
                  </a:cubicBezTo>
                  <a:cubicBezTo>
                    <a:pt x="10209" y="7808"/>
                    <a:pt x="11469" y="7808"/>
                    <a:pt x="12547" y="73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1de21d876e4_3_77"/>
            <p:cNvSpPr/>
            <p:nvPr/>
          </p:nvSpPr>
          <p:spPr>
            <a:xfrm>
              <a:off x="6740300" y="5340875"/>
              <a:ext cx="195350" cy="212650"/>
            </a:xfrm>
            <a:custGeom>
              <a:avLst/>
              <a:gdLst/>
              <a:ahLst/>
              <a:cxnLst/>
              <a:rect l="l" t="t" r="r" b="b"/>
              <a:pathLst>
                <a:path w="7814" h="8506" extrusionOk="0">
                  <a:moveTo>
                    <a:pt x="1451" y="0"/>
                  </a:moveTo>
                  <a:cubicBezTo>
                    <a:pt x="936" y="0"/>
                    <a:pt x="424" y="125"/>
                    <a:pt x="1" y="377"/>
                  </a:cubicBezTo>
                  <a:cubicBezTo>
                    <a:pt x="548" y="522"/>
                    <a:pt x="1003" y="817"/>
                    <a:pt x="1320" y="1342"/>
                  </a:cubicBezTo>
                  <a:cubicBezTo>
                    <a:pt x="1636" y="1873"/>
                    <a:pt x="1936" y="2307"/>
                    <a:pt x="2092" y="2897"/>
                  </a:cubicBezTo>
                  <a:cubicBezTo>
                    <a:pt x="2810" y="5600"/>
                    <a:pt x="5073" y="7830"/>
                    <a:pt x="7786" y="8506"/>
                  </a:cubicBezTo>
                  <a:cubicBezTo>
                    <a:pt x="7786" y="8415"/>
                    <a:pt x="7813" y="8307"/>
                    <a:pt x="7786" y="8211"/>
                  </a:cubicBezTo>
                  <a:cubicBezTo>
                    <a:pt x="7400" y="6758"/>
                    <a:pt x="6274" y="4903"/>
                    <a:pt x="5298" y="3208"/>
                  </a:cubicBezTo>
                  <a:cubicBezTo>
                    <a:pt x="4751" y="2259"/>
                    <a:pt x="4076" y="1224"/>
                    <a:pt x="3202" y="554"/>
                  </a:cubicBezTo>
                  <a:cubicBezTo>
                    <a:pt x="2720" y="188"/>
                    <a:pt x="2083" y="0"/>
                    <a:pt x="1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1de21d876e4_3_77"/>
            <p:cNvSpPr/>
            <p:nvPr/>
          </p:nvSpPr>
          <p:spPr>
            <a:xfrm>
              <a:off x="6759875" y="5323875"/>
              <a:ext cx="236625" cy="435550"/>
            </a:xfrm>
            <a:custGeom>
              <a:avLst/>
              <a:gdLst/>
              <a:ahLst/>
              <a:cxnLst/>
              <a:rect l="l" t="t" r="r" b="b"/>
              <a:pathLst>
                <a:path w="9465" h="17422" fill="none" extrusionOk="0">
                  <a:moveTo>
                    <a:pt x="1" y="934"/>
                  </a:moveTo>
                  <a:cubicBezTo>
                    <a:pt x="1" y="934"/>
                    <a:pt x="1968" y="1"/>
                    <a:pt x="4263" y="4087"/>
                  </a:cubicBezTo>
                  <a:cubicBezTo>
                    <a:pt x="6558" y="8172"/>
                    <a:pt x="7062" y="8891"/>
                    <a:pt x="7421" y="10001"/>
                  </a:cubicBezTo>
                  <a:cubicBezTo>
                    <a:pt x="7775" y="11111"/>
                    <a:pt x="9464" y="17422"/>
                    <a:pt x="9464" y="174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1de21d876e4_3_77"/>
            <p:cNvSpPr/>
            <p:nvPr/>
          </p:nvSpPr>
          <p:spPr>
            <a:xfrm>
              <a:off x="6809875" y="5911550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9" y="1"/>
                    <a:pt x="1" y="488"/>
                    <a:pt x="1" y="1094"/>
                  </a:cubicBezTo>
                  <a:cubicBezTo>
                    <a:pt x="1" y="1700"/>
                    <a:pt x="2939" y="2188"/>
                    <a:pt x="6558" y="2188"/>
                  </a:cubicBezTo>
                  <a:cubicBezTo>
                    <a:pt x="10183" y="2188"/>
                    <a:pt x="13116" y="1700"/>
                    <a:pt x="13116" y="1094"/>
                  </a:cubicBezTo>
                  <a:cubicBezTo>
                    <a:pt x="13116" y="488"/>
                    <a:pt x="10183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de21d876e4_3_77"/>
            <p:cNvSpPr/>
            <p:nvPr/>
          </p:nvSpPr>
          <p:spPr>
            <a:xfrm>
              <a:off x="6841375" y="5637300"/>
              <a:ext cx="280600" cy="300425"/>
            </a:xfrm>
            <a:custGeom>
              <a:avLst/>
              <a:gdLst/>
              <a:ahLst/>
              <a:cxnLst/>
              <a:rect l="l" t="t" r="r" b="b"/>
              <a:pathLst>
                <a:path w="11224" h="12017" extrusionOk="0">
                  <a:moveTo>
                    <a:pt x="11223" y="0"/>
                  </a:moveTo>
                  <a:lnTo>
                    <a:pt x="8987" y="16"/>
                  </a:lnTo>
                  <a:lnTo>
                    <a:pt x="8800" y="16"/>
                  </a:lnTo>
                  <a:lnTo>
                    <a:pt x="3422" y="43"/>
                  </a:lnTo>
                  <a:lnTo>
                    <a:pt x="2875" y="43"/>
                  </a:lnTo>
                  <a:lnTo>
                    <a:pt x="1" y="59"/>
                  </a:lnTo>
                  <a:lnTo>
                    <a:pt x="178" y="901"/>
                  </a:lnTo>
                  <a:lnTo>
                    <a:pt x="215" y="1051"/>
                  </a:lnTo>
                  <a:lnTo>
                    <a:pt x="285" y="1389"/>
                  </a:lnTo>
                  <a:lnTo>
                    <a:pt x="317" y="1544"/>
                  </a:lnTo>
                  <a:lnTo>
                    <a:pt x="794" y="3769"/>
                  </a:lnTo>
                  <a:lnTo>
                    <a:pt x="832" y="3941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73" y="5046"/>
                  </a:lnTo>
                  <a:lnTo>
                    <a:pt x="1111" y="5223"/>
                  </a:lnTo>
                  <a:lnTo>
                    <a:pt x="1341" y="6306"/>
                  </a:lnTo>
                  <a:lnTo>
                    <a:pt x="1379" y="6467"/>
                  </a:lnTo>
                  <a:lnTo>
                    <a:pt x="1545" y="7255"/>
                  </a:lnTo>
                  <a:lnTo>
                    <a:pt x="1582" y="7416"/>
                  </a:lnTo>
                  <a:lnTo>
                    <a:pt x="2027" y="9485"/>
                  </a:lnTo>
                  <a:lnTo>
                    <a:pt x="2060" y="9646"/>
                  </a:lnTo>
                  <a:lnTo>
                    <a:pt x="2070" y="9694"/>
                  </a:lnTo>
                  <a:lnTo>
                    <a:pt x="2102" y="9850"/>
                  </a:lnTo>
                  <a:lnTo>
                    <a:pt x="2135" y="9989"/>
                  </a:lnTo>
                  <a:lnTo>
                    <a:pt x="2172" y="10161"/>
                  </a:lnTo>
                  <a:lnTo>
                    <a:pt x="2483" y="11609"/>
                  </a:lnTo>
                  <a:cubicBezTo>
                    <a:pt x="2483" y="11609"/>
                    <a:pt x="2885" y="11871"/>
                    <a:pt x="4435" y="11973"/>
                  </a:cubicBezTo>
                  <a:cubicBezTo>
                    <a:pt x="4489" y="11979"/>
                    <a:pt x="4542" y="11984"/>
                    <a:pt x="4596" y="11984"/>
                  </a:cubicBezTo>
                  <a:cubicBezTo>
                    <a:pt x="4934" y="12005"/>
                    <a:pt x="5325" y="12016"/>
                    <a:pt x="5775" y="12016"/>
                  </a:cubicBezTo>
                  <a:cubicBezTo>
                    <a:pt x="5824" y="12017"/>
                    <a:pt x="5873" y="12017"/>
                    <a:pt x="5921" y="12017"/>
                  </a:cubicBezTo>
                  <a:cubicBezTo>
                    <a:pt x="6452" y="12017"/>
                    <a:pt x="6982" y="11990"/>
                    <a:pt x="7513" y="11941"/>
                  </a:cubicBezTo>
                  <a:cubicBezTo>
                    <a:pt x="7690" y="11920"/>
                    <a:pt x="7851" y="11898"/>
                    <a:pt x="7985" y="11877"/>
                  </a:cubicBezTo>
                  <a:cubicBezTo>
                    <a:pt x="8671" y="11753"/>
                    <a:pt x="8800" y="11609"/>
                    <a:pt x="8800" y="11609"/>
                  </a:cubicBezTo>
                  <a:lnTo>
                    <a:pt x="8837" y="11416"/>
                  </a:lnTo>
                  <a:lnTo>
                    <a:pt x="8880" y="11217"/>
                  </a:lnTo>
                  <a:lnTo>
                    <a:pt x="8971" y="10772"/>
                  </a:lnTo>
                  <a:lnTo>
                    <a:pt x="9009" y="10606"/>
                  </a:lnTo>
                  <a:lnTo>
                    <a:pt x="9341" y="9008"/>
                  </a:lnTo>
                  <a:lnTo>
                    <a:pt x="9379" y="8836"/>
                  </a:lnTo>
                  <a:lnTo>
                    <a:pt x="9792" y="6869"/>
                  </a:lnTo>
                  <a:lnTo>
                    <a:pt x="9834" y="6665"/>
                  </a:lnTo>
                  <a:lnTo>
                    <a:pt x="9851" y="6584"/>
                  </a:lnTo>
                  <a:lnTo>
                    <a:pt x="9877" y="6461"/>
                  </a:lnTo>
                  <a:lnTo>
                    <a:pt x="9888" y="6413"/>
                  </a:lnTo>
                  <a:lnTo>
                    <a:pt x="9910" y="6295"/>
                  </a:lnTo>
                  <a:lnTo>
                    <a:pt x="10204" y="4890"/>
                  </a:lnTo>
                  <a:lnTo>
                    <a:pt x="10247" y="4670"/>
                  </a:lnTo>
                  <a:lnTo>
                    <a:pt x="10864" y="1737"/>
                  </a:lnTo>
                  <a:lnTo>
                    <a:pt x="10901" y="1560"/>
                  </a:lnTo>
                  <a:lnTo>
                    <a:pt x="10901" y="1544"/>
                  </a:lnTo>
                  <a:lnTo>
                    <a:pt x="10934" y="1378"/>
                  </a:lnTo>
                  <a:lnTo>
                    <a:pt x="11094" y="606"/>
                  </a:lnTo>
                  <a:lnTo>
                    <a:pt x="11127" y="450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1de21d876e4_3_77"/>
            <p:cNvSpPr/>
            <p:nvPr/>
          </p:nvSpPr>
          <p:spPr>
            <a:xfrm>
              <a:off x="6845800" y="5638225"/>
              <a:ext cx="81125" cy="25350"/>
            </a:xfrm>
            <a:custGeom>
              <a:avLst/>
              <a:gdLst/>
              <a:ahLst/>
              <a:cxnLst/>
              <a:rect l="l" t="t" r="r" b="b"/>
              <a:pathLst>
                <a:path w="3245" h="1014" extrusionOk="0">
                  <a:moveTo>
                    <a:pt x="3245" y="1"/>
                  </a:moveTo>
                  <a:lnTo>
                    <a:pt x="2698" y="6"/>
                  </a:lnTo>
                  <a:cubicBezTo>
                    <a:pt x="1797" y="279"/>
                    <a:pt x="896" y="564"/>
                    <a:pt x="1" y="858"/>
                  </a:cubicBezTo>
                  <a:lnTo>
                    <a:pt x="38" y="1014"/>
                  </a:lnTo>
                  <a:cubicBezTo>
                    <a:pt x="1105" y="665"/>
                    <a:pt x="2172" y="328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1de21d876e4_3_77"/>
            <p:cNvSpPr/>
            <p:nvPr/>
          </p:nvSpPr>
          <p:spPr>
            <a:xfrm>
              <a:off x="6861225" y="5637550"/>
              <a:ext cx="204850" cy="98150"/>
            </a:xfrm>
            <a:custGeom>
              <a:avLst/>
              <a:gdLst/>
              <a:ahLst/>
              <a:cxnLst/>
              <a:rect l="l" t="t" r="r" b="b"/>
              <a:pathLst>
                <a:path w="8194" h="3926" extrusionOk="0">
                  <a:moveTo>
                    <a:pt x="8006" y="1"/>
                  </a:moveTo>
                  <a:cubicBezTo>
                    <a:pt x="7845" y="221"/>
                    <a:pt x="7652" y="408"/>
                    <a:pt x="7421" y="553"/>
                  </a:cubicBezTo>
                  <a:cubicBezTo>
                    <a:pt x="6290" y="1309"/>
                    <a:pt x="4955" y="1754"/>
                    <a:pt x="3668" y="2183"/>
                  </a:cubicBezTo>
                  <a:cubicBezTo>
                    <a:pt x="2413" y="2601"/>
                    <a:pt x="1121" y="3036"/>
                    <a:pt x="0" y="3754"/>
                  </a:cubicBezTo>
                  <a:lnTo>
                    <a:pt x="38" y="3926"/>
                  </a:lnTo>
                  <a:cubicBezTo>
                    <a:pt x="1153" y="3191"/>
                    <a:pt x="2456" y="2757"/>
                    <a:pt x="3721" y="2333"/>
                  </a:cubicBezTo>
                  <a:cubicBezTo>
                    <a:pt x="5014" y="1899"/>
                    <a:pt x="6359" y="1448"/>
                    <a:pt x="7512" y="682"/>
                  </a:cubicBezTo>
                  <a:cubicBezTo>
                    <a:pt x="7764" y="516"/>
                    <a:pt x="8038" y="285"/>
                    <a:pt x="8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1de21d876e4_3_77"/>
            <p:cNvSpPr/>
            <p:nvPr/>
          </p:nvSpPr>
          <p:spPr>
            <a:xfrm>
              <a:off x="6879975" y="5754175"/>
              <a:ext cx="217600" cy="68400"/>
            </a:xfrm>
            <a:custGeom>
              <a:avLst/>
              <a:gdLst/>
              <a:ahLst/>
              <a:cxnLst/>
              <a:rect l="l" t="t" r="r" b="b"/>
              <a:pathLst>
                <a:path w="8704" h="2736" extrusionOk="0">
                  <a:moveTo>
                    <a:pt x="8703" y="1"/>
                  </a:moveTo>
                  <a:lnTo>
                    <a:pt x="8703" y="1"/>
                  </a:lnTo>
                  <a:cubicBezTo>
                    <a:pt x="7475" y="778"/>
                    <a:pt x="5926" y="1094"/>
                    <a:pt x="4505" y="1330"/>
                  </a:cubicBezTo>
                  <a:lnTo>
                    <a:pt x="4382" y="1352"/>
                  </a:lnTo>
                  <a:cubicBezTo>
                    <a:pt x="2859" y="1604"/>
                    <a:pt x="1298" y="1861"/>
                    <a:pt x="1" y="2574"/>
                  </a:cubicBezTo>
                  <a:lnTo>
                    <a:pt x="33" y="2735"/>
                  </a:lnTo>
                  <a:cubicBezTo>
                    <a:pt x="1320" y="2017"/>
                    <a:pt x="2880" y="1759"/>
                    <a:pt x="4408" y="1507"/>
                  </a:cubicBezTo>
                  <a:lnTo>
                    <a:pt x="4526" y="1486"/>
                  </a:lnTo>
                  <a:cubicBezTo>
                    <a:pt x="5920" y="1261"/>
                    <a:pt x="7427" y="950"/>
                    <a:pt x="8655" y="215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1de21d876e4_3_77"/>
            <p:cNvSpPr/>
            <p:nvPr/>
          </p:nvSpPr>
          <p:spPr>
            <a:xfrm>
              <a:off x="6874900" y="5647500"/>
              <a:ext cx="244800" cy="151350"/>
            </a:xfrm>
            <a:custGeom>
              <a:avLst/>
              <a:gdLst/>
              <a:ahLst/>
              <a:cxnLst/>
              <a:rect l="l" t="t" r="r" b="b"/>
              <a:pathLst>
                <a:path w="9792" h="6054" extrusionOk="0">
                  <a:moveTo>
                    <a:pt x="9415" y="0"/>
                  </a:moveTo>
                  <a:cubicBezTo>
                    <a:pt x="8993" y="0"/>
                    <a:pt x="8571" y="146"/>
                    <a:pt x="8220" y="294"/>
                  </a:cubicBezTo>
                  <a:cubicBezTo>
                    <a:pt x="6440" y="1045"/>
                    <a:pt x="4896" y="2268"/>
                    <a:pt x="3405" y="3453"/>
                  </a:cubicBezTo>
                  <a:cubicBezTo>
                    <a:pt x="2413" y="4241"/>
                    <a:pt x="1389" y="5056"/>
                    <a:pt x="300" y="5726"/>
                  </a:cubicBezTo>
                  <a:cubicBezTo>
                    <a:pt x="220" y="5774"/>
                    <a:pt x="118" y="5833"/>
                    <a:pt x="0" y="5892"/>
                  </a:cubicBezTo>
                  <a:lnTo>
                    <a:pt x="32" y="6053"/>
                  </a:lnTo>
                  <a:cubicBezTo>
                    <a:pt x="156" y="5994"/>
                    <a:pt x="268" y="5930"/>
                    <a:pt x="386" y="5860"/>
                  </a:cubicBezTo>
                  <a:cubicBezTo>
                    <a:pt x="1480" y="5190"/>
                    <a:pt x="2509" y="4369"/>
                    <a:pt x="3507" y="3581"/>
                  </a:cubicBezTo>
                  <a:cubicBezTo>
                    <a:pt x="4987" y="2402"/>
                    <a:pt x="6520" y="1185"/>
                    <a:pt x="8284" y="439"/>
                  </a:cubicBezTo>
                  <a:cubicBezTo>
                    <a:pt x="8620" y="298"/>
                    <a:pt x="9019" y="158"/>
                    <a:pt x="9413" y="158"/>
                  </a:cubicBezTo>
                  <a:cubicBezTo>
                    <a:pt x="9530" y="158"/>
                    <a:pt x="9645" y="170"/>
                    <a:pt x="9759" y="198"/>
                  </a:cubicBezTo>
                  <a:lnTo>
                    <a:pt x="9791" y="42"/>
                  </a:lnTo>
                  <a:cubicBezTo>
                    <a:pt x="9667" y="13"/>
                    <a:pt x="9541" y="0"/>
                    <a:pt x="9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1de21d876e4_3_77"/>
            <p:cNvSpPr/>
            <p:nvPr/>
          </p:nvSpPr>
          <p:spPr>
            <a:xfrm>
              <a:off x="7029050" y="5917575"/>
              <a:ext cx="34200" cy="18000"/>
            </a:xfrm>
            <a:custGeom>
              <a:avLst/>
              <a:gdLst/>
              <a:ahLst/>
              <a:cxnLst/>
              <a:rect l="l" t="t" r="r" b="b"/>
              <a:pathLst>
                <a:path w="1368" h="720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917" y="247"/>
                    <a:pt x="461" y="489"/>
                    <a:pt x="0" y="719"/>
                  </a:cubicBezTo>
                  <a:cubicBezTo>
                    <a:pt x="183" y="703"/>
                    <a:pt x="338" y="682"/>
                    <a:pt x="472" y="655"/>
                  </a:cubicBezTo>
                  <a:cubicBezTo>
                    <a:pt x="756" y="505"/>
                    <a:pt x="1046" y="355"/>
                    <a:pt x="1325" y="205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774C60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1de21d876e4_3_77"/>
            <p:cNvSpPr/>
            <p:nvPr/>
          </p:nvSpPr>
          <p:spPr>
            <a:xfrm>
              <a:off x="6951425" y="5858075"/>
              <a:ext cx="124300" cy="78700"/>
            </a:xfrm>
            <a:custGeom>
              <a:avLst/>
              <a:gdLst/>
              <a:ahLst/>
              <a:cxnLst/>
              <a:rect l="l" t="t" r="r" b="b"/>
              <a:pathLst>
                <a:path w="4972" h="3148" extrusionOk="0">
                  <a:moveTo>
                    <a:pt x="4971" y="0"/>
                  </a:moveTo>
                  <a:lnTo>
                    <a:pt x="4971" y="0"/>
                  </a:lnTo>
                  <a:cubicBezTo>
                    <a:pt x="3867" y="327"/>
                    <a:pt x="2789" y="719"/>
                    <a:pt x="1733" y="1180"/>
                  </a:cubicBezTo>
                  <a:cubicBezTo>
                    <a:pt x="1180" y="1421"/>
                    <a:pt x="607" y="1700"/>
                    <a:pt x="263" y="2209"/>
                  </a:cubicBezTo>
                  <a:cubicBezTo>
                    <a:pt x="87" y="2483"/>
                    <a:pt x="1" y="2810"/>
                    <a:pt x="28" y="3137"/>
                  </a:cubicBezTo>
                  <a:cubicBezTo>
                    <a:pt x="81" y="3142"/>
                    <a:pt x="135" y="3148"/>
                    <a:pt x="188" y="3148"/>
                  </a:cubicBezTo>
                  <a:cubicBezTo>
                    <a:pt x="156" y="2847"/>
                    <a:pt x="231" y="2547"/>
                    <a:pt x="398" y="2295"/>
                  </a:cubicBezTo>
                  <a:cubicBezTo>
                    <a:pt x="714" y="1823"/>
                    <a:pt x="1261" y="1555"/>
                    <a:pt x="1797" y="1324"/>
                  </a:cubicBezTo>
                  <a:cubicBezTo>
                    <a:pt x="2816" y="879"/>
                    <a:pt x="3867" y="493"/>
                    <a:pt x="4934" y="177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1de21d876e4_3_77"/>
            <p:cNvSpPr/>
            <p:nvPr/>
          </p:nvSpPr>
          <p:spPr>
            <a:xfrm>
              <a:off x="6891925" y="5797600"/>
              <a:ext cx="196525" cy="80725"/>
            </a:xfrm>
            <a:custGeom>
              <a:avLst/>
              <a:gdLst/>
              <a:ahLst/>
              <a:cxnLst/>
              <a:rect l="l" t="t" r="r" b="b"/>
              <a:pathLst>
                <a:path w="7861" h="3229" extrusionOk="0">
                  <a:moveTo>
                    <a:pt x="7861" y="1"/>
                  </a:moveTo>
                  <a:lnTo>
                    <a:pt x="7861" y="1"/>
                  </a:lnTo>
                  <a:cubicBezTo>
                    <a:pt x="5105" y="639"/>
                    <a:pt x="2461" y="1668"/>
                    <a:pt x="0" y="3068"/>
                  </a:cubicBezTo>
                  <a:lnTo>
                    <a:pt x="38" y="3229"/>
                  </a:lnTo>
                  <a:cubicBezTo>
                    <a:pt x="2472" y="1840"/>
                    <a:pt x="5094" y="811"/>
                    <a:pt x="7823" y="172"/>
                  </a:cubicBezTo>
                  <a:lnTo>
                    <a:pt x="7850" y="4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31375" tIns="131375" rIns="131375" bIns="13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g1de21d876e4_3_77"/>
          <p:cNvSpPr txBox="1">
            <a:spLocks noGrp="1"/>
          </p:cNvSpPr>
          <p:nvPr>
            <p:ph type="title"/>
          </p:nvPr>
        </p:nvSpPr>
        <p:spPr>
          <a:xfrm>
            <a:off x="1533458" y="2050238"/>
            <a:ext cx="4288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09" name="Google Shape;109;g1de21d876e4_3_77"/>
          <p:cNvSpPr txBox="1">
            <a:spLocks noGrp="1"/>
          </p:cNvSpPr>
          <p:nvPr>
            <p:ph type="subTitle" idx="1"/>
          </p:nvPr>
        </p:nvSpPr>
        <p:spPr>
          <a:xfrm>
            <a:off x="1533466" y="2853647"/>
            <a:ext cx="42885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110" name="Google Shape;110;g1de21d876e4_3_77"/>
          <p:cNvSpPr txBox="1">
            <a:spLocks noGrp="1"/>
          </p:cNvSpPr>
          <p:nvPr>
            <p:ph type="subTitle" idx="2"/>
          </p:nvPr>
        </p:nvSpPr>
        <p:spPr>
          <a:xfrm>
            <a:off x="1533466" y="3406451"/>
            <a:ext cx="4288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9pPr>
          </a:lstStyle>
          <a:p>
            <a:endParaRPr/>
          </a:p>
        </p:txBody>
      </p:sp>
      <p:sp>
        <p:nvSpPr>
          <p:cNvPr id="111" name="Google Shape;111;g1de21d876e4_3_77"/>
          <p:cNvSpPr txBox="1">
            <a:spLocks noGrp="1"/>
          </p:cNvSpPr>
          <p:nvPr>
            <p:ph type="title" idx="3"/>
          </p:nvPr>
        </p:nvSpPr>
        <p:spPr>
          <a:xfrm>
            <a:off x="6985822" y="2050238"/>
            <a:ext cx="428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57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2" name="Google Shape;112;g1de21d876e4_3_77"/>
          <p:cNvSpPr txBox="1">
            <a:spLocks noGrp="1"/>
          </p:cNvSpPr>
          <p:nvPr>
            <p:ph type="subTitle" idx="4"/>
          </p:nvPr>
        </p:nvSpPr>
        <p:spPr>
          <a:xfrm>
            <a:off x="6985821" y="2853647"/>
            <a:ext cx="4282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113" name="Google Shape;113;g1de21d876e4_3_77"/>
          <p:cNvSpPr txBox="1">
            <a:spLocks noGrp="1"/>
          </p:cNvSpPr>
          <p:nvPr>
            <p:ph type="subTitle" idx="5"/>
          </p:nvPr>
        </p:nvSpPr>
        <p:spPr>
          <a:xfrm>
            <a:off x="6985821" y="3406454"/>
            <a:ext cx="42822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9pPr>
          </a:lstStyle>
          <a:p>
            <a:endParaRPr/>
          </a:p>
        </p:txBody>
      </p:sp>
      <p:sp>
        <p:nvSpPr>
          <p:cNvPr id="114" name="Google Shape;114;g1de21d876e4_3_77"/>
          <p:cNvSpPr txBox="1">
            <a:spLocks noGrp="1"/>
          </p:cNvSpPr>
          <p:nvPr>
            <p:ph type="title" idx="6"/>
          </p:nvPr>
        </p:nvSpPr>
        <p:spPr>
          <a:xfrm>
            <a:off x="1536616" y="4562687"/>
            <a:ext cx="428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57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5" name="Google Shape;115;g1de21d876e4_3_77"/>
          <p:cNvSpPr txBox="1">
            <a:spLocks noGrp="1"/>
          </p:cNvSpPr>
          <p:nvPr>
            <p:ph type="subTitle" idx="7"/>
          </p:nvPr>
        </p:nvSpPr>
        <p:spPr>
          <a:xfrm>
            <a:off x="1533466" y="5365896"/>
            <a:ext cx="42885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116" name="Google Shape;116;g1de21d876e4_3_77"/>
          <p:cNvSpPr txBox="1">
            <a:spLocks noGrp="1"/>
          </p:cNvSpPr>
          <p:nvPr>
            <p:ph type="subTitle" idx="8"/>
          </p:nvPr>
        </p:nvSpPr>
        <p:spPr>
          <a:xfrm>
            <a:off x="1533466" y="5919648"/>
            <a:ext cx="4288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9pPr>
          </a:lstStyle>
          <a:p>
            <a:endParaRPr/>
          </a:p>
        </p:txBody>
      </p:sp>
      <p:sp>
        <p:nvSpPr>
          <p:cNvPr id="117" name="Google Shape;117;g1de21d876e4_3_77"/>
          <p:cNvSpPr txBox="1">
            <a:spLocks noGrp="1"/>
          </p:cNvSpPr>
          <p:nvPr>
            <p:ph type="title" idx="9"/>
          </p:nvPr>
        </p:nvSpPr>
        <p:spPr>
          <a:xfrm>
            <a:off x="6985612" y="4562687"/>
            <a:ext cx="4282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5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18" name="Google Shape;118;g1de21d876e4_3_77"/>
          <p:cNvSpPr txBox="1">
            <a:spLocks noGrp="1"/>
          </p:cNvSpPr>
          <p:nvPr>
            <p:ph type="subTitle" idx="13"/>
          </p:nvPr>
        </p:nvSpPr>
        <p:spPr>
          <a:xfrm>
            <a:off x="6985821" y="5365896"/>
            <a:ext cx="4282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3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119" name="Google Shape;119;g1de21d876e4_3_77"/>
          <p:cNvSpPr txBox="1">
            <a:spLocks noGrp="1"/>
          </p:cNvSpPr>
          <p:nvPr>
            <p:ph type="subTitle" idx="14"/>
          </p:nvPr>
        </p:nvSpPr>
        <p:spPr>
          <a:xfrm>
            <a:off x="6985821" y="5919648"/>
            <a:ext cx="42822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94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52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21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SzPts val="1890"/>
              <a:buNone/>
              <a:defRPr sz="2200"/>
            </a:lvl9pPr>
          </a:lstStyle>
          <a:p>
            <a:endParaRPr/>
          </a:p>
        </p:txBody>
      </p:sp>
      <p:sp>
        <p:nvSpPr>
          <p:cNvPr id="120" name="Google Shape;120;g1de21d876e4_3_77"/>
          <p:cNvSpPr txBox="1">
            <a:spLocks noGrp="1"/>
          </p:cNvSpPr>
          <p:nvPr>
            <p:ph type="title" idx="15"/>
          </p:nvPr>
        </p:nvSpPr>
        <p:spPr>
          <a:xfrm>
            <a:off x="998340" y="573198"/>
            <a:ext cx="108048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2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de21d876e4_3_49"/>
          <p:cNvSpPr txBox="1">
            <a:spLocks noGrp="1"/>
          </p:cNvSpPr>
          <p:nvPr>
            <p:ph type="title"/>
          </p:nvPr>
        </p:nvSpPr>
        <p:spPr>
          <a:xfrm>
            <a:off x="881778" y="518160"/>
            <a:ext cx="41289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de21d876e4_3_49"/>
          <p:cNvSpPr txBox="1">
            <a:spLocks noGrp="1"/>
          </p:cNvSpPr>
          <p:nvPr>
            <p:ph type="body" idx="1"/>
          </p:nvPr>
        </p:nvSpPr>
        <p:spPr>
          <a:xfrm>
            <a:off x="5442347" y="1119082"/>
            <a:ext cx="6480900" cy="55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20" name="Google Shape;20;g1de21d876e4_3_49"/>
          <p:cNvSpPr txBox="1">
            <a:spLocks noGrp="1"/>
          </p:cNvSpPr>
          <p:nvPr>
            <p:ph type="body" idx="2"/>
          </p:nvPr>
        </p:nvSpPr>
        <p:spPr>
          <a:xfrm>
            <a:off x="881778" y="2331720"/>
            <a:ext cx="41289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21" name="Google Shape;21;g1de21d876e4_3_49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de21d876e4_3_49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de21d876e4_3_49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de21d876e4_3_12"/>
          <p:cNvSpPr txBox="1">
            <a:spLocks noGrp="1"/>
          </p:cNvSpPr>
          <p:nvPr>
            <p:ph type="title"/>
          </p:nvPr>
        </p:nvSpPr>
        <p:spPr>
          <a:xfrm>
            <a:off x="880110" y="413809"/>
            <a:ext cx="11041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de21d876e4_3_12"/>
          <p:cNvSpPr txBox="1">
            <a:spLocks noGrp="1"/>
          </p:cNvSpPr>
          <p:nvPr>
            <p:ph type="body" idx="1"/>
          </p:nvPr>
        </p:nvSpPr>
        <p:spPr>
          <a:xfrm>
            <a:off x="880110" y="2069042"/>
            <a:ext cx="110415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g1de21d876e4_3_12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de21d876e4_3_12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de21d876e4_3_12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de21d876e4_3_18"/>
          <p:cNvSpPr txBox="1">
            <a:spLocks noGrp="1"/>
          </p:cNvSpPr>
          <p:nvPr>
            <p:ph type="title"/>
          </p:nvPr>
        </p:nvSpPr>
        <p:spPr>
          <a:xfrm>
            <a:off x="873443" y="1937704"/>
            <a:ext cx="110415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de21d876e4_3_18"/>
          <p:cNvSpPr txBox="1">
            <a:spLocks noGrp="1"/>
          </p:cNvSpPr>
          <p:nvPr>
            <p:ph type="body" idx="1"/>
          </p:nvPr>
        </p:nvSpPr>
        <p:spPr>
          <a:xfrm>
            <a:off x="873443" y="5201392"/>
            <a:ext cx="110415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g1de21d876e4_3_18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de21d876e4_3_18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de21d876e4_3_18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de21d876e4_3_24"/>
          <p:cNvSpPr txBox="1">
            <a:spLocks noGrp="1"/>
          </p:cNvSpPr>
          <p:nvPr>
            <p:ph type="title"/>
          </p:nvPr>
        </p:nvSpPr>
        <p:spPr>
          <a:xfrm>
            <a:off x="880110" y="413809"/>
            <a:ext cx="11041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de21d876e4_3_24"/>
          <p:cNvSpPr txBox="1">
            <a:spLocks noGrp="1"/>
          </p:cNvSpPr>
          <p:nvPr>
            <p:ph type="body" idx="1"/>
          </p:nvPr>
        </p:nvSpPr>
        <p:spPr>
          <a:xfrm>
            <a:off x="880110" y="2069042"/>
            <a:ext cx="54408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g1de21d876e4_3_24"/>
          <p:cNvSpPr txBox="1">
            <a:spLocks noGrp="1"/>
          </p:cNvSpPr>
          <p:nvPr>
            <p:ph type="body" idx="2"/>
          </p:nvPr>
        </p:nvSpPr>
        <p:spPr>
          <a:xfrm>
            <a:off x="6480810" y="2069042"/>
            <a:ext cx="54408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de21d876e4_3_24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de21d876e4_3_24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de21d876e4_3_24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de21d876e4_3_31"/>
          <p:cNvSpPr txBox="1">
            <a:spLocks noGrp="1"/>
          </p:cNvSpPr>
          <p:nvPr>
            <p:ph type="title"/>
          </p:nvPr>
        </p:nvSpPr>
        <p:spPr>
          <a:xfrm>
            <a:off x="881777" y="413809"/>
            <a:ext cx="11041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1de21d876e4_3_31"/>
          <p:cNvSpPr txBox="1">
            <a:spLocks noGrp="1"/>
          </p:cNvSpPr>
          <p:nvPr>
            <p:ph type="body" idx="1"/>
          </p:nvPr>
        </p:nvSpPr>
        <p:spPr>
          <a:xfrm>
            <a:off x="881778" y="1905318"/>
            <a:ext cx="54156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6" name="Google Shape;46;g1de21d876e4_3_31"/>
          <p:cNvSpPr txBox="1">
            <a:spLocks noGrp="1"/>
          </p:cNvSpPr>
          <p:nvPr>
            <p:ph type="body" idx="2"/>
          </p:nvPr>
        </p:nvSpPr>
        <p:spPr>
          <a:xfrm>
            <a:off x="881778" y="2839085"/>
            <a:ext cx="54156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de21d876e4_3_31"/>
          <p:cNvSpPr txBox="1">
            <a:spLocks noGrp="1"/>
          </p:cNvSpPr>
          <p:nvPr>
            <p:ph type="body" idx="3"/>
          </p:nvPr>
        </p:nvSpPr>
        <p:spPr>
          <a:xfrm>
            <a:off x="6480810" y="1905318"/>
            <a:ext cx="54423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8" name="Google Shape;48;g1de21d876e4_3_31"/>
          <p:cNvSpPr txBox="1">
            <a:spLocks noGrp="1"/>
          </p:cNvSpPr>
          <p:nvPr>
            <p:ph type="body" idx="4"/>
          </p:nvPr>
        </p:nvSpPr>
        <p:spPr>
          <a:xfrm>
            <a:off x="6480810" y="2839085"/>
            <a:ext cx="54423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1de21d876e4_3_31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de21d876e4_3_31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1de21d876e4_3_31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de21d876e4_3_40"/>
          <p:cNvSpPr txBox="1">
            <a:spLocks noGrp="1"/>
          </p:cNvSpPr>
          <p:nvPr>
            <p:ph type="title"/>
          </p:nvPr>
        </p:nvSpPr>
        <p:spPr>
          <a:xfrm>
            <a:off x="880110" y="413809"/>
            <a:ext cx="11041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de21d876e4_3_40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de21d876e4_3_40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de21d876e4_3_40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de21d876e4_3_45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de21d876e4_3_45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de21d876e4_3_45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e21d876e4_3_56"/>
          <p:cNvSpPr txBox="1">
            <a:spLocks noGrp="1"/>
          </p:cNvSpPr>
          <p:nvPr>
            <p:ph type="title"/>
          </p:nvPr>
        </p:nvSpPr>
        <p:spPr>
          <a:xfrm>
            <a:off x="881778" y="518160"/>
            <a:ext cx="4128900" cy="1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de21d876e4_3_56"/>
          <p:cNvSpPr>
            <a:spLocks noGrp="1"/>
          </p:cNvSpPr>
          <p:nvPr>
            <p:ph type="pic" idx="2"/>
          </p:nvPr>
        </p:nvSpPr>
        <p:spPr>
          <a:xfrm>
            <a:off x="5442347" y="1119082"/>
            <a:ext cx="6480900" cy="55233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1de21d876e4_3_56"/>
          <p:cNvSpPr txBox="1">
            <a:spLocks noGrp="1"/>
          </p:cNvSpPr>
          <p:nvPr>
            <p:ph type="body" idx="1"/>
          </p:nvPr>
        </p:nvSpPr>
        <p:spPr>
          <a:xfrm>
            <a:off x="881778" y="2331720"/>
            <a:ext cx="41289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5" name="Google Shape;65;g1de21d876e4_3_56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de21d876e4_3_56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de21d876e4_3_56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de21d876e4_3_0"/>
          <p:cNvSpPr txBox="1">
            <a:spLocks noGrp="1"/>
          </p:cNvSpPr>
          <p:nvPr>
            <p:ph type="title"/>
          </p:nvPr>
        </p:nvSpPr>
        <p:spPr>
          <a:xfrm>
            <a:off x="880110" y="413809"/>
            <a:ext cx="110415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de21d876e4_3_0"/>
          <p:cNvSpPr txBox="1">
            <a:spLocks noGrp="1"/>
          </p:cNvSpPr>
          <p:nvPr>
            <p:ph type="body" idx="1"/>
          </p:nvPr>
        </p:nvSpPr>
        <p:spPr>
          <a:xfrm>
            <a:off x="880110" y="2069042"/>
            <a:ext cx="11041500" cy="4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1de21d876e4_3_0"/>
          <p:cNvSpPr txBox="1">
            <a:spLocks noGrp="1"/>
          </p:cNvSpPr>
          <p:nvPr>
            <p:ph type="dt" idx="10"/>
          </p:nvPr>
        </p:nvSpPr>
        <p:spPr>
          <a:xfrm>
            <a:off x="88011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1de21d876e4_3_0"/>
          <p:cNvSpPr txBox="1">
            <a:spLocks noGrp="1"/>
          </p:cNvSpPr>
          <p:nvPr>
            <p:ph type="ftr" idx="11"/>
          </p:nvPr>
        </p:nvSpPr>
        <p:spPr>
          <a:xfrm>
            <a:off x="4240530" y="7203864"/>
            <a:ext cx="43206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1de21d876e4_3_0"/>
          <p:cNvSpPr txBox="1">
            <a:spLocks noGrp="1"/>
          </p:cNvSpPr>
          <p:nvPr>
            <p:ph type="sldNum" idx="12"/>
          </p:nvPr>
        </p:nvSpPr>
        <p:spPr>
          <a:xfrm>
            <a:off x="9041130" y="7203864"/>
            <a:ext cx="28803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17b9694e4_1_5"/>
          <p:cNvSpPr txBox="1">
            <a:spLocks noGrp="1"/>
          </p:cNvSpPr>
          <p:nvPr>
            <p:ph type="ctrTitle"/>
          </p:nvPr>
        </p:nvSpPr>
        <p:spPr>
          <a:xfrm>
            <a:off x="2926575" y="5273248"/>
            <a:ext cx="8828100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5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5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5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4400" b="1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s-CO" sz="310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Taller Virtual De Fotografía Con Dispositivos</a:t>
            </a:r>
            <a:endParaRPr sz="3100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s-CO" sz="310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Móviles</a:t>
            </a:r>
            <a:endParaRPr sz="3100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endParaRPr sz="3100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s-CO" sz="310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Sesión 2</a:t>
            </a:r>
            <a:endParaRPr sz="3100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CO" sz="5000" b="1" dirty="0"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endParaRPr sz="5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50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50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000c1fb16_3_9"/>
          <p:cNvSpPr txBox="1">
            <a:spLocks noGrp="1"/>
          </p:cNvSpPr>
          <p:nvPr>
            <p:ph type="body" idx="1"/>
          </p:nvPr>
        </p:nvSpPr>
        <p:spPr>
          <a:xfrm>
            <a:off x="990602" y="1119075"/>
            <a:ext cx="10932600" cy="55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C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360"/>
              <a:buNone/>
            </a:pPr>
            <a:endParaRPr/>
          </a:p>
        </p:txBody>
      </p:sp>
      <p:sp>
        <p:nvSpPr>
          <p:cNvPr id="131" name="Google Shape;131;g1e000c1fb16_3_9"/>
          <p:cNvSpPr txBox="1"/>
          <p:nvPr/>
        </p:nvSpPr>
        <p:spPr>
          <a:xfrm>
            <a:off x="463400" y="1364400"/>
            <a:ext cx="109326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s-MX" sz="200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Taller Virtual De Fotografía Con Dispositivos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s-MX" sz="200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Móviles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endParaRPr lang="es-MX" sz="2000" dirty="0"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s-MX" sz="2000" dirty="0"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Sesión 2</a:t>
            </a:r>
            <a:endParaRPr sz="20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0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s-CO" sz="2000" dirty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1.Ejercicios prácticos </a:t>
            </a: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s-CO" sz="2000" dirty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2. Elementos de la composición visual </a:t>
            </a:r>
            <a:endParaRPr sz="20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E07774-0BED-BFD5-4C56-0F46B6073A56}"/>
              </a:ext>
            </a:extLst>
          </p:cNvPr>
          <p:cNvSpPr txBox="1"/>
          <p:nvPr/>
        </p:nvSpPr>
        <p:spPr>
          <a:xfrm>
            <a:off x="948905" y="1290029"/>
            <a:ext cx="9877245" cy="5903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s-CO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r>
              <a:rPr lang="es-CO" sz="2400" dirty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1.Ejercicios prácticos </a:t>
            </a:r>
            <a:endParaRPr lang="es-CO" sz="28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s-CO" sz="24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 marL="381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s-MX" sz="1800" dirty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- Ejemplo: Fotografía de agua en movimiento: Coloca la cámara cerca de un grifo o una fuente de agua y ajusta la velocidad de obturación para congelar el movimiento del agua.</a:t>
            </a:r>
            <a:endParaRPr lang="es-CO" sz="18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833C72-E216-A0B3-593B-C293EE72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57" y="2287752"/>
            <a:ext cx="6572888" cy="31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DE91F1-AEE7-AA60-A3C1-B1CC98BB8A72}"/>
              </a:ext>
            </a:extLst>
          </p:cNvPr>
          <p:cNvSpPr txBox="1"/>
          <p:nvPr/>
        </p:nvSpPr>
        <p:spPr>
          <a:xfrm>
            <a:off x="8117017" y="3516868"/>
            <a:ext cx="33602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i="1" dirty="0">
                <a:latin typeface="Century Gothic" panose="020B0502020202020204" pitchFamily="34" charset="0"/>
              </a:rPr>
              <a:t>Recuerda utilizar un trípode o un estabilizador de imagen para evitar el movimiento de la cámara.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7466B2-BB80-4AAD-5636-27F55AD20B58}"/>
              </a:ext>
            </a:extLst>
          </p:cNvPr>
          <p:cNvSpPr txBox="1"/>
          <p:nvPr/>
        </p:nvSpPr>
        <p:spPr>
          <a:xfrm>
            <a:off x="3963268" y="5617622"/>
            <a:ext cx="3360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i="1" dirty="0" err="1">
                <a:latin typeface="Century Gothic" panose="020B0502020202020204" pitchFamily="34" charset="0"/>
              </a:rPr>
              <a:t>Ph:dzoom</a:t>
            </a:r>
            <a:endParaRPr lang="es-CO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958BA82-731D-FF3F-107A-4BE6FB5F3F2B}"/>
              </a:ext>
            </a:extLst>
          </p:cNvPr>
          <p:cNvSpPr txBox="1"/>
          <p:nvPr/>
        </p:nvSpPr>
        <p:spPr>
          <a:xfrm>
            <a:off x="5322498" y="7394435"/>
            <a:ext cx="3870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i="1" dirty="0" err="1">
                <a:latin typeface="Century Gothic" panose="020B0502020202020204" pitchFamily="34" charset="0"/>
              </a:rPr>
              <a:t>Ph:maedhros</a:t>
            </a:r>
            <a:endParaRPr lang="es-CO" i="1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FBB00B-B0D9-95C1-E6BC-743AEB797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71" y="2988402"/>
            <a:ext cx="4036713" cy="43282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FC3CFC-AD72-5EBA-230D-4F2A71782C7B}"/>
              </a:ext>
            </a:extLst>
          </p:cNvPr>
          <p:cNvSpPr txBox="1"/>
          <p:nvPr/>
        </p:nvSpPr>
        <p:spPr>
          <a:xfrm>
            <a:off x="1817296" y="1913792"/>
            <a:ext cx="97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Century Gothic" panose="020B0502020202020204" pitchFamily="34" charset="0"/>
              </a:rPr>
              <a:t>b) Fotografía de un coche en movimiento: Coloca la cámara cerca de una carretera o tu ventana  y ajusta la velocidad de obturación para congelar el movimiento del coche.</a:t>
            </a:r>
          </a:p>
        </p:txBody>
      </p:sp>
    </p:spTree>
    <p:extLst>
      <p:ext uri="{BB962C8B-B14F-4D97-AF65-F5344CB8AC3E}">
        <p14:creationId xmlns:p14="http://schemas.microsoft.com/office/powerpoint/2010/main" val="404600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05A062A-9942-F6D9-2CC0-F33597AEEF47}"/>
              </a:ext>
            </a:extLst>
          </p:cNvPr>
          <p:cNvSpPr txBox="1"/>
          <p:nvPr/>
        </p:nvSpPr>
        <p:spPr>
          <a:xfrm>
            <a:off x="1923690" y="1692380"/>
            <a:ext cx="9670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Century Gothic" panose="020B0502020202020204" pitchFamily="34" charset="0"/>
              </a:rPr>
              <a:t>c) Fotografía de un fuego en movimiento: Coloca la cámara cerca de un fuego puede ser el de una  estufa o una vela, el fuego estará en constante movimiento, ajusta la velocidad de obturación para congelar el movimiento del fuego.</a:t>
            </a:r>
          </a:p>
        </p:txBody>
      </p:sp>
      <p:pic>
        <p:nvPicPr>
          <p:cNvPr id="2050" name="Picture 2" descr="cómo controlar la exposición en la oscuridad">
            <a:extLst>
              <a:ext uri="{FF2B5EF4-FFF2-40B4-BE49-F238E27FC236}">
                <a16:creationId xmlns:a16="http://schemas.microsoft.com/office/drawing/2014/main" id="{F0CBF584-B86F-AEC0-A1EB-F62A898A9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r="4651" b="4357"/>
          <a:stretch/>
        </p:blipFill>
        <p:spPr bwMode="auto">
          <a:xfrm>
            <a:off x="4286932" y="2615710"/>
            <a:ext cx="3252318" cy="45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98E77C1-EA2D-4248-5F08-9B275FF21961}"/>
              </a:ext>
            </a:extLst>
          </p:cNvPr>
          <p:cNvSpPr txBox="1"/>
          <p:nvPr/>
        </p:nvSpPr>
        <p:spPr>
          <a:xfrm>
            <a:off x="4286932" y="7307537"/>
            <a:ext cx="640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By:larazon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0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7B74B1-1C7D-780B-2AC7-44BD427F5AA2}"/>
              </a:ext>
            </a:extLst>
          </p:cNvPr>
          <p:cNvSpPr txBox="1"/>
          <p:nvPr/>
        </p:nvSpPr>
        <p:spPr>
          <a:xfrm>
            <a:off x="1871932" y="1813150"/>
            <a:ext cx="9670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Century Gothic" panose="020B0502020202020204" pitchFamily="34" charset="0"/>
              </a:rPr>
              <a:t>d) Fotografía de una linterna en movimiento: Coloca la cámara en frente  de una persona o un objeto, estabilízala con un trípode o una plataforma,   con una linterna realiza movimientos detrás del sujeto. Ajusta la velocidad de obturación para congelar el movimiento de la linterna detrás del sujeto 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B2FFEF-F06B-1C20-5E8C-5E8C14E9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340" y="3438022"/>
            <a:ext cx="5512032" cy="36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99C5E0-D002-124C-520C-B4DBAB5413FA}"/>
              </a:ext>
            </a:extLst>
          </p:cNvPr>
          <p:cNvSpPr txBox="1"/>
          <p:nvPr/>
        </p:nvSpPr>
        <p:spPr>
          <a:xfrm>
            <a:off x="1871932" y="1813150"/>
            <a:ext cx="9670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800" dirty="0">
                <a:latin typeface="Century Gothic" panose="020B0502020202020204" pitchFamily="34" charset="0"/>
              </a:rPr>
              <a:t>e) Fotografía de un objeto o suspendido en el aire : Coloca la cámara en frente del   objeto a fotografiar, estabilízala con un trípode o una plataforma. Lanza el objeto en posición vertical , mientas cae toma </a:t>
            </a:r>
            <a:r>
              <a:rPr lang="es-CO" sz="1800">
                <a:latin typeface="Century Gothic" panose="020B0502020202020204" pitchFamily="34" charset="0"/>
              </a:rPr>
              <a:t>la foto . </a:t>
            </a:r>
            <a:r>
              <a:rPr lang="es-CO" sz="1800" dirty="0">
                <a:latin typeface="Century Gothic" panose="020B0502020202020204" pitchFamily="34" charset="0"/>
              </a:rPr>
              <a:t>Ajusta la velocidad de obturación para congelar el movimiento en el cual el objeto queda suspendido en el aire del sujeto 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38E346-EF2F-4074-8E6E-B1DDAAE7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32" y="3297284"/>
            <a:ext cx="5196935" cy="29232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62967C8-C4BA-D330-0A19-95DE7AA27474}"/>
              </a:ext>
            </a:extLst>
          </p:cNvPr>
          <p:cNvSpPr txBox="1"/>
          <p:nvPr/>
        </p:nvSpPr>
        <p:spPr>
          <a:xfrm>
            <a:off x="3631721" y="6255114"/>
            <a:ext cx="640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By:larazon</a:t>
            </a: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89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294</Words>
  <Application>Microsoft Office PowerPoint</Application>
  <PresentationFormat>Personalizado</PresentationFormat>
  <Paragraphs>56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Palanquin Dark SemiBold</vt:lpstr>
      <vt:lpstr>Comic Sans MS</vt:lpstr>
      <vt:lpstr>Arial</vt:lpstr>
      <vt:lpstr>Calibri</vt:lpstr>
      <vt:lpstr>Century Gothic</vt:lpstr>
      <vt:lpstr>Tema de Office</vt:lpstr>
      <vt:lpstr>    Taller Virtual De Fotografía Con Dispositivos Móviles  Sesión 2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administrador_</dc:creator>
  <cp:lastModifiedBy>denny salazar</cp:lastModifiedBy>
  <cp:revision>4</cp:revision>
  <dcterms:created xsi:type="dcterms:W3CDTF">2023-01-06T19:12:16Z</dcterms:created>
  <dcterms:modified xsi:type="dcterms:W3CDTF">2025-03-11T15:50:52Z</dcterms:modified>
</cp:coreProperties>
</file>